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11" r:id="rId2"/>
    <p:sldMasterId id="2147483763" r:id="rId3"/>
    <p:sldMasterId id="2147483973" r:id="rId4"/>
    <p:sldMasterId id="2147484009" r:id="rId5"/>
    <p:sldMasterId id="2147484021" r:id="rId6"/>
    <p:sldMasterId id="2147484036" r:id="rId7"/>
    <p:sldMasterId id="2147484051" r:id="rId8"/>
    <p:sldMasterId id="2147484066" r:id="rId9"/>
    <p:sldMasterId id="2147484078" r:id="rId10"/>
    <p:sldMasterId id="2147484093" r:id="rId11"/>
    <p:sldMasterId id="2147484105" r:id="rId12"/>
    <p:sldMasterId id="2147484117" r:id="rId13"/>
    <p:sldMasterId id="2147484141" r:id="rId14"/>
  </p:sldMasterIdLst>
  <p:notesMasterIdLst>
    <p:notesMasterId r:id="rId45"/>
  </p:notesMasterIdLst>
  <p:handoutMasterIdLst>
    <p:handoutMasterId r:id="rId46"/>
  </p:handoutMasterIdLst>
  <p:sldIdLst>
    <p:sldId id="448" r:id="rId15"/>
    <p:sldId id="449" r:id="rId16"/>
    <p:sldId id="450" r:id="rId17"/>
    <p:sldId id="451" r:id="rId18"/>
    <p:sldId id="452" r:id="rId19"/>
    <p:sldId id="453" r:id="rId20"/>
    <p:sldId id="454" r:id="rId21"/>
    <p:sldId id="455" r:id="rId22"/>
    <p:sldId id="456" r:id="rId23"/>
    <p:sldId id="457" r:id="rId24"/>
    <p:sldId id="458" r:id="rId25"/>
    <p:sldId id="459" r:id="rId26"/>
    <p:sldId id="460" r:id="rId27"/>
    <p:sldId id="461" r:id="rId28"/>
    <p:sldId id="462" r:id="rId29"/>
    <p:sldId id="463" r:id="rId30"/>
    <p:sldId id="464" r:id="rId31"/>
    <p:sldId id="465" r:id="rId32"/>
    <p:sldId id="466" r:id="rId33"/>
    <p:sldId id="467" r:id="rId34"/>
    <p:sldId id="468" r:id="rId35"/>
    <p:sldId id="469" r:id="rId36"/>
    <p:sldId id="470" r:id="rId37"/>
    <p:sldId id="471" r:id="rId38"/>
    <p:sldId id="472" r:id="rId39"/>
    <p:sldId id="473" r:id="rId40"/>
    <p:sldId id="474" r:id="rId41"/>
    <p:sldId id="475" r:id="rId42"/>
    <p:sldId id="476" r:id="rId43"/>
    <p:sldId id="477" r:id="rId44"/>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C7FF"/>
    <a:srgbClr val="37CBFF"/>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4"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49787" cy="498693"/>
          </a:xfrm>
          <a:prstGeom prst="rect">
            <a:avLst/>
          </a:prstGeom>
        </p:spPr>
        <p:txBody>
          <a:bodyPr vert="horz" lIns="91416" tIns="45708" rIns="91416" bIns="45708" rtlCol="0"/>
          <a:lstStyle>
            <a:lvl1pPr algn="l">
              <a:defRPr sz="1200"/>
            </a:lvl1pPr>
          </a:lstStyle>
          <a:p>
            <a:endParaRPr lang="en-GB"/>
          </a:p>
        </p:txBody>
      </p:sp>
      <p:sp>
        <p:nvSpPr>
          <p:cNvPr id="3" name="Date Placeholder 2"/>
          <p:cNvSpPr>
            <a:spLocks noGrp="1"/>
          </p:cNvSpPr>
          <p:nvPr>
            <p:ph type="dt" sz="quarter" idx="1"/>
          </p:nvPr>
        </p:nvSpPr>
        <p:spPr>
          <a:xfrm>
            <a:off x="3855838" y="3"/>
            <a:ext cx="2949787" cy="498693"/>
          </a:xfrm>
          <a:prstGeom prst="rect">
            <a:avLst/>
          </a:prstGeom>
        </p:spPr>
        <p:txBody>
          <a:bodyPr vert="horz" lIns="91416" tIns="45708" rIns="91416" bIns="45708" rtlCol="0"/>
          <a:lstStyle>
            <a:lvl1pPr algn="r">
              <a:defRPr sz="1200"/>
            </a:lvl1pPr>
          </a:lstStyle>
          <a:p>
            <a:fld id="{BF694753-6C1D-4FF5-8CA8-8853914FFC5D}" type="datetimeFigureOut">
              <a:rPr lang="en-GB" smtClean="0"/>
              <a:t>07/11/2017</a:t>
            </a:fld>
            <a:endParaRPr lang="en-GB"/>
          </a:p>
        </p:txBody>
      </p:sp>
      <p:sp>
        <p:nvSpPr>
          <p:cNvPr id="4" name="Footer Placeholder 3"/>
          <p:cNvSpPr>
            <a:spLocks noGrp="1"/>
          </p:cNvSpPr>
          <p:nvPr>
            <p:ph type="ftr" sz="quarter" idx="2"/>
          </p:nvPr>
        </p:nvSpPr>
        <p:spPr>
          <a:xfrm>
            <a:off x="0" y="9440647"/>
            <a:ext cx="2949787" cy="498692"/>
          </a:xfrm>
          <a:prstGeom prst="rect">
            <a:avLst/>
          </a:prstGeom>
        </p:spPr>
        <p:txBody>
          <a:bodyPr vert="horz" lIns="91416" tIns="45708" rIns="91416" bIns="45708" rtlCol="0" anchor="b"/>
          <a:lstStyle>
            <a:lvl1pPr algn="l">
              <a:defRPr sz="1200"/>
            </a:lvl1pPr>
          </a:lstStyle>
          <a:p>
            <a:endParaRPr lang="en-GB"/>
          </a:p>
        </p:txBody>
      </p:sp>
      <p:sp>
        <p:nvSpPr>
          <p:cNvPr id="5" name="Slide Number Placeholder 4"/>
          <p:cNvSpPr>
            <a:spLocks noGrp="1"/>
          </p:cNvSpPr>
          <p:nvPr>
            <p:ph type="sldNum" sz="quarter" idx="3"/>
          </p:nvPr>
        </p:nvSpPr>
        <p:spPr>
          <a:xfrm>
            <a:off x="3855838" y="9440647"/>
            <a:ext cx="2949787" cy="498692"/>
          </a:xfrm>
          <a:prstGeom prst="rect">
            <a:avLst/>
          </a:prstGeom>
        </p:spPr>
        <p:txBody>
          <a:bodyPr vert="horz" lIns="91416" tIns="45708" rIns="91416" bIns="45708" rtlCol="0" anchor="b"/>
          <a:lstStyle>
            <a:lvl1pPr algn="r">
              <a:defRPr sz="1200"/>
            </a:lvl1pPr>
          </a:lstStyle>
          <a:p>
            <a:fld id="{6D452BBE-AD8D-49CB-B432-DFF87962303F}" type="slidenum">
              <a:rPr lang="en-GB" smtClean="0"/>
              <a:t>‹#›</a:t>
            </a:fld>
            <a:endParaRPr lang="en-GB"/>
          </a:p>
        </p:txBody>
      </p:sp>
    </p:spTree>
    <p:extLst>
      <p:ext uri="{BB962C8B-B14F-4D97-AF65-F5344CB8AC3E}">
        <p14:creationId xmlns:p14="http://schemas.microsoft.com/office/powerpoint/2010/main" val="331393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49787" cy="498693"/>
          </a:xfrm>
          <a:prstGeom prst="rect">
            <a:avLst/>
          </a:prstGeom>
        </p:spPr>
        <p:txBody>
          <a:bodyPr vert="horz" lIns="91416" tIns="45708" rIns="91416" bIns="45708" rtlCol="0"/>
          <a:lstStyle>
            <a:lvl1pPr algn="l">
              <a:defRPr sz="1200"/>
            </a:lvl1pPr>
          </a:lstStyle>
          <a:p>
            <a:endParaRPr lang="en-GB"/>
          </a:p>
        </p:txBody>
      </p:sp>
      <p:sp>
        <p:nvSpPr>
          <p:cNvPr id="3" name="Date Placeholder 2"/>
          <p:cNvSpPr>
            <a:spLocks noGrp="1"/>
          </p:cNvSpPr>
          <p:nvPr>
            <p:ph type="dt" idx="1"/>
          </p:nvPr>
        </p:nvSpPr>
        <p:spPr>
          <a:xfrm>
            <a:off x="3855838" y="3"/>
            <a:ext cx="2949787" cy="498693"/>
          </a:xfrm>
          <a:prstGeom prst="rect">
            <a:avLst/>
          </a:prstGeom>
        </p:spPr>
        <p:txBody>
          <a:bodyPr vert="horz" lIns="91416" tIns="45708" rIns="91416" bIns="45708" rtlCol="0"/>
          <a:lstStyle>
            <a:lvl1pPr algn="r">
              <a:defRPr sz="1200"/>
            </a:lvl1pPr>
          </a:lstStyle>
          <a:p>
            <a:fld id="{7E86214B-366A-43DA-997B-1177B59FD2E3}" type="datetimeFigureOut">
              <a:rPr lang="en-GB" smtClean="0"/>
              <a:t>07/11/2017</a:t>
            </a:fld>
            <a:endParaRPr lang="en-GB"/>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16" tIns="45708" rIns="91416" bIns="45708" rtlCol="0" anchor="ctr"/>
          <a:lstStyle/>
          <a:p>
            <a:endParaRPr lang="en-GB"/>
          </a:p>
        </p:txBody>
      </p:sp>
      <p:sp>
        <p:nvSpPr>
          <p:cNvPr id="5" name="Notes Placeholder 4"/>
          <p:cNvSpPr>
            <a:spLocks noGrp="1"/>
          </p:cNvSpPr>
          <p:nvPr>
            <p:ph type="body" sz="quarter" idx="3"/>
          </p:nvPr>
        </p:nvSpPr>
        <p:spPr>
          <a:xfrm>
            <a:off x="680720" y="4783310"/>
            <a:ext cx="5445760" cy="3913614"/>
          </a:xfrm>
          <a:prstGeom prst="rect">
            <a:avLst/>
          </a:prstGeom>
        </p:spPr>
        <p:txBody>
          <a:bodyPr vert="horz" lIns="91416" tIns="45708" rIns="91416" bIns="45708"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0647"/>
            <a:ext cx="2949787" cy="498692"/>
          </a:xfrm>
          <a:prstGeom prst="rect">
            <a:avLst/>
          </a:prstGeom>
        </p:spPr>
        <p:txBody>
          <a:bodyPr vert="horz" lIns="91416" tIns="45708" rIns="91416" bIns="45708" rtlCol="0" anchor="b"/>
          <a:lstStyle>
            <a:lvl1pPr algn="l">
              <a:defRPr sz="1200"/>
            </a:lvl1pPr>
          </a:lstStyle>
          <a:p>
            <a:endParaRPr lang="en-GB"/>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16" tIns="45708" rIns="91416" bIns="45708" rtlCol="0" anchor="b"/>
          <a:lstStyle>
            <a:lvl1pPr algn="r">
              <a:defRPr sz="1200"/>
            </a:lvl1pPr>
          </a:lstStyle>
          <a:p>
            <a:fld id="{3C5F185B-32AD-458B-9C5B-287FE726D325}" type="slidenum">
              <a:rPr lang="en-GB" smtClean="0"/>
              <a:t>‹#›</a:t>
            </a:fld>
            <a:endParaRPr lang="en-GB"/>
          </a:p>
        </p:txBody>
      </p:sp>
    </p:spTree>
    <p:extLst>
      <p:ext uri="{BB962C8B-B14F-4D97-AF65-F5344CB8AC3E}">
        <p14:creationId xmlns:p14="http://schemas.microsoft.com/office/powerpoint/2010/main" val="506455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D1462A-E0C2-41A0-AF99-9A5DA2997AA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162847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2650" cy="3354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D0A05-9588-CB40-8786-998045DD7E4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44592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Sarah </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695802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33425"/>
            <a:ext cx="6518275" cy="3667125"/>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0" indent="-174660">
              <a:buFont typeface="Arial"/>
              <a:buChar char="•"/>
            </a:pPr>
            <a:r>
              <a:rPr lang="en-US" dirty="0" smtClean="0">
                <a:latin typeface="Arial" pitchFamily="34" charset="0"/>
              </a:rPr>
              <a:t>STEP 1 – Generate</a:t>
            </a:r>
            <a:r>
              <a:rPr lang="en-US" baseline="0" dirty="0" smtClean="0">
                <a:latin typeface="Arial" pitchFamily="34" charset="0"/>
              </a:rPr>
              <a:t> leads / prospects/ candidates  </a:t>
            </a:r>
          </a:p>
          <a:p>
            <a:pPr marL="174660" indent="-174660">
              <a:buFont typeface="Arial"/>
              <a:buChar char="•"/>
            </a:pPr>
            <a:r>
              <a:rPr lang="en-US" baseline="0" dirty="0" smtClean="0">
                <a:latin typeface="Arial" pitchFamily="34" charset="0"/>
              </a:rPr>
              <a:t>It’s a critical step that many people rush through or completely skip.  If you don’t take the time to generate a healthy list to start with, you can quickly run out of possibilities to work with.</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513207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621909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33425"/>
            <a:ext cx="6518275" cy="3667125"/>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0" indent="-174660">
              <a:buFont typeface="Arial"/>
              <a:buChar char="•"/>
            </a:pPr>
            <a:r>
              <a:rPr lang="en-US" dirty="0" smtClean="0">
                <a:latin typeface="Arial" pitchFamily="34" charset="0"/>
              </a:rPr>
              <a:t>STEP 1 – Generate</a:t>
            </a:r>
            <a:r>
              <a:rPr lang="en-US" baseline="0" dirty="0" smtClean="0">
                <a:latin typeface="Arial" pitchFamily="34" charset="0"/>
              </a:rPr>
              <a:t> leads / prospects/ candidates  </a:t>
            </a:r>
          </a:p>
          <a:p>
            <a:pPr marL="174660" indent="-174660">
              <a:buFont typeface="Arial"/>
              <a:buChar char="•"/>
            </a:pPr>
            <a:r>
              <a:rPr lang="en-US" baseline="0" dirty="0" smtClean="0">
                <a:latin typeface="Arial" pitchFamily="34" charset="0"/>
              </a:rPr>
              <a:t>It’s a critical step that many people rush through or completely skip.  If you don’t take the time to generate a healthy list to start with, you can quickly run out of possibilities to work with.</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769841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33425"/>
            <a:ext cx="6518275" cy="3667125"/>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0" indent="-174660">
              <a:buFont typeface="Arial"/>
              <a:buChar char="•"/>
            </a:pPr>
            <a:r>
              <a:rPr lang="en-US" dirty="0" smtClean="0">
                <a:latin typeface="Arial" pitchFamily="34" charset="0"/>
              </a:rPr>
              <a:t>In </a:t>
            </a:r>
            <a:r>
              <a:rPr lang="en-US" dirty="0">
                <a:latin typeface="Arial" pitchFamily="34" charset="0"/>
              </a:rPr>
              <a:t>some areas you see yourself as being very confident.  Think of the things that you say to yourself, oh, you know I do such and such really well.  If someone asked you about that subject you would talk confidently on the topic you would feel strong and confident about answering any questions that they have about the subject, and if you needed to, you would have no problem winning someone over on that subject or topic.</a:t>
            </a:r>
          </a:p>
          <a:p>
            <a:pPr marL="174660" indent="-174660">
              <a:buFont typeface="Arial"/>
              <a:buChar char="•"/>
            </a:pPr>
            <a:r>
              <a:rPr lang="en-US" dirty="0">
                <a:latin typeface="Arial" pitchFamily="34" charset="0"/>
              </a:rPr>
              <a:t>What about the areas that you think you are “bad” at.  Many people say they are “bad” at remembering people’s names.  Well, in a lot of cases, that’s just an excuse for them to not remember people’s names.  Try saying to yourself for two weeks “I’m great at remembering people’s names”  Every time you start to think to yourself that you are “bad at remembering names” just cancel that message and say to yourself, “you know, I’m actually really good at remembering people’s names”  I’ll guarantee that if you do this consistently for two weeks, you’ll notice just how good you are at remembering names.</a:t>
            </a:r>
          </a:p>
          <a:p>
            <a:pPr marL="174660" indent="-174660">
              <a:buFont typeface="Arial"/>
              <a:buChar char="•"/>
            </a:pPr>
            <a:r>
              <a:rPr lang="en-US" dirty="0">
                <a:latin typeface="Arial" pitchFamily="34" charset="0"/>
              </a:rPr>
              <a:t>This isn’t an issue of whether you actually are good or bad at remembering names, what it really is an issue of, is what you “program” yourself to be.</a:t>
            </a:r>
          </a:p>
          <a:p>
            <a:pPr marL="174660" indent="-174660">
              <a:buFont typeface="Arial"/>
              <a:buChar char="•"/>
            </a:pPr>
            <a:r>
              <a:rPr lang="en-US" dirty="0">
                <a:latin typeface="Arial" pitchFamily="34" charset="0"/>
              </a:rPr>
              <a:t>Stop programming yourself the wrong way and telling yourself that you are “bad” at this or that, program yourself to be “good” at these things and you will start to see improvement</a:t>
            </a:r>
            <a:r>
              <a:rPr lang="en-US" dirty="0" smtClean="0">
                <a:latin typeface="Arial" pitchFamily="34" charset="0"/>
              </a:rPr>
              <a:t>.</a:t>
            </a:r>
            <a:endParaRPr lang="en-US" dirty="0">
              <a:latin typeface="Arial" pitchFamily="34" charset="0"/>
            </a:endParaRPr>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814761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33425"/>
            <a:ext cx="6518275" cy="3667125"/>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0" indent="-174660">
              <a:buFont typeface="Arial"/>
              <a:buChar char="•"/>
            </a:pPr>
            <a:r>
              <a:rPr lang="en-US" dirty="0" smtClean="0">
                <a:latin typeface="Arial" pitchFamily="34" charset="0"/>
              </a:rPr>
              <a:t>STEP 1 – Generate</a:t>
            </a:r>
            <a:r>
              <a:rPr lang="en-US" baseline="0" dirty="0" smtClean="0">
                <a:latin typeface="Arial" pitchFamily="34" charset="0"/>
              </a:rPr>
              <a:t> leads / prospects/ candidates  </a:t>
            </a:r>
          </a:p>
          <a:p>
            <a:pPr marL="174660" indent="-174660">
              <a:buFont typeface="Arial"/>
              <a:buChar char="•"/>
            </a:pPr>
            <a:r>
              <a:rPr lang="en-US" baseline="0" dirty="0" smtClean="0">
                <a:latin typeface="Arial" pitchFamily="34" charset="0"/>
              </a:rPr>
              <a:t>It’s a critical step that many people rush through or completely skip.  If you don’t take the time to generate a healthy list to start with, you can quickly run out of possibilities to work with.</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858010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33425"/>
            <a:ext cx="6518275" cy="3667125"/>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0" indent="-174660">
              <a:buFont typeface="Arial"/>
              <a:buChar char="•"/>
            </a:pPr>
            <a:r>
              <a:rPr lang="en-US" dirty="0" smtClean="0">
                <a:latin typeface="Arial" pitchFamily="34" charset="0"/>
              </a:rPr>
              <a:t>If</a:t>
            </a:r>
            <a:r>
              <a:rPr lang="en-US" baseline="0" dirty="0" smtClean="0">
                <a:latin typeface="Arial" pitchFamily="34" charset="0"/>
              </a:rPr>
              <a:t> they understand the purpose of the call/contact, they can be focused on the best end result – a 15 minute consul scheduled based on a solid need that was identified during the conversation</a:t>
            </a:r>
          </a:p>
          <a:p>
            <a:pPr marL="174660" indent="-174660">
              <a:buFont typeface="Arial"/>
              <a:buChar char="•"/>
            </a:pPr>
            <a:r>
              <a:rPr lang="en-US" baseline="0" dirty="0" smtClean="0">
                <a:latin typeface="Arial" pitchFamily="34" charset="0"/>
              </a:rPr>
              <a:t>It’s not always a phone call that is best – though a lot of times it is.  Social media messaging and texts can be just as effective to communicate if that seems to be the best way to reach someone </a:t>
            </a:r>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41455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33425"/>
            <a:ext cx="6518275" cy="3667125"/>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eaLnBrk="1" hangingPunct="1"/>
            <a:endParaRPr lang="en-US" b="1" u="sng" dirty="0" smtClean="0">
              <a:latin typeface="Arial" pitchFamily="34" charset="0"/>
            </a:endParaRPr>
          </a:p>
          <a:p>
            <a:pPr marL="168244" indent="-168244">
              <a:buFont typeface="Arial" charset="0"/>
              <a:buChar char="•"/>
            </a:pPr>
            <a:r>
              <a:rPr lang="en-US" b="0" u="none" dirty="0" smtClean="0">
                <a:latin typeface="Arial" pitchFamily="34" charset="0"/>
              </a:rPr>
              <a:t>Once</a:t>
            </a:r>
            <a:r>
              <a:rPr lang="en-US" b="0" u="none" baseline="0" dirty="0" smtClean="0">
                <a:latin typeface="Arial" pitchFamily="34" charset="0"/>
              </a:rPr>
              <a:t> you’ve identified a few areas where it could be a good fit, the next thing is to book and conduct a 15 minute consultation</a:t>
            </a:r>
          </a:p>
          <a:p>
            <a:pPr marL="168244" indent="-168244">
              <a:buFont typeface="Arial" charset="0"/>
              <a:buChar char="•"/>
            </a:pPr>
            <a:r>
              <a:rPr lang="en-US" b="0" u="none" baseline="0" dirty="0" smtClean="0">
                <a:latin typeface="Arial" pitchFamily="34" charset="0"/>
              </a:rPr>
              <a:t>These sheets can be found on www.mawc411.com and purchased in pads of 50 on UnFranchise (USA only)</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600399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33425"/>
            <a:ext cx="6518275" cy="3667125"/>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0" indent="-174660">
              <a:buFont typeface="Arial"/>
              <a:buChar char="•"/>
            </a:pPr>
            <a:r>
              <a:rPr lang="en-US" dirty="0" smtClean="0">
                <a:latin typeface="Arial" pitchFamily="34" charset="0"/>
              </a:rPr>
              <a:t>You’ve now</a:t>
            </a:r>
            <a:r>
              <a:rPr lang="en-US" baseline="0" dirty="0" smtClean="0">
                <a:latin typeface="Arial" pitchFamily="34" charset="0"/>
              </a:rPr>
              <a:t> identified a candidate, researched them, talked to them and done a 15 minute consult.  By the time </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47275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D1462A-E0C2-41A0-AF99-9A5DA2997AA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162847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Jason </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722185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SR</a:t>
            </a:r>
            <a:endParaRPr lang="en-US" dirty="0"/>
          </a:p>
        </p:txBody>
      </p:sp>
      <p:sp>
        <p:nvSpPr>
          <p:cNvPr id="4" name="Slide Number Placeholder 3"/>
          <p:cNvSpPr>
            <a:spLocks noGrp="1"/>
          </p:cNvSpPr>
          <p:nvPr>
            <p:ph type="sldNum" sz="quarter" idx="10"/>
          </p:nvPr>
        </p:nvSpPr>
        <p:spPr/>
        <p:txBody>
          <a:bodyPr/>
          <a:lstStyle/>
          <a:p>
            <a:fld id="{29B5AA12-FA8A-5B42-BA32-0F5ACD533C3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330713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Shape 1170"/>
          <p:cNvSpPr>
            <a:spLocks noGrp="1" noRot="1" noChangeAspect="1"/>
          </p:cNvSpPr>
          <p:nvPr>
            <p:ph type="sldImg"/>
          </p:nvPr>
        </p:nvSpPr>
        <p:spPr>
          <a:xfrm>
            <a:off x="92075" y="746125"/>
            <a:ext cx="6623050" cy="3725863"/>
          </a:xfrm>
          <a:prstGeom prst="rect">
            <a:avLst/>
          </a:prstGeom>
        </p:spPr>
        <p:txBody>
          <a:bodyPr/>
          <a:lstStyle/>
          <a:p>
            <a:endParaRPr/>
          </a:p>
        </p:txBody>
      </p:sp>
      <p:sp>
        <p:nvSpPr>
          <p:cNvPr id="1171" name="Shape 1171"/>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en-US" dirty="0"/>
              <a:t>Jason</a:t>
            </a:r>
            <a:endParaRPr dirty="0"/>
          </a:p>
        </p:txBody>
      </p:sp>
    </p:spTree>
    <p:extLst>
      <p:ext uri="{BB962C8B-B14F-4D97-AF65-F5344CB8AC3E}">
        <p14:creationId xmlns:p14="http://schemas.microsoft.com/office/powerpoint/2010/main" val="1311013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33425"/>
            <a:ext cx="6518275" cy="3667125"/>
          </a:xfrm>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611699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2650" cy="3354387"/>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 minute</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t>
            </a:r>
            <a:r>
              <a:rPr lang="en-US" sz="1200" b="1"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3665B13D-478D-E643-831A-353A272A0ED3}"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730828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eaLnBrk="1" hangingPunct="1">
              <a:buFontTx/>
              <a:buChar char="•"/>
            </a:pPr>
            <a:r>
              <a:rPr lang="en-US" dirty="0" smtClean="0">
                <a:latin typeface="Arial" pitchFamily="34" charset="0"/>
              </a:rPr>
              <a:t>Here are some talking points:</a:t>
            </a:r>
          </a:p>
          <a:p>
            <a:pPr lvl="1" eaLnBrk="1" hangingPunct="1">
              <a:buFontTx/>
              <a:buChar char="•"/>
            </a:pPr>
            <a:r>
              <a:rPr lang="en-US" baseline="0" dirty="0" smtClean="0">
                <a:latin typeface="Arial" pitchFamily="34" charset="0"/>
              </a:rPr>
              <a:t> We are all consumers of websites in our every day lives.  Think about where you read your news, socialize etc.  </a:t>
            </a:r>
          </a:p>
          <a:p>
            <a:pPr lvl="1" eaLnBrk="1" hangingPunct="1">
              <a:buFontTx/>
              <a:buChar char="•"/>
            </a:pPr>
            <a:r>
              <a:rPr lang="en-US" baseline="0" dirty="0" smtClean="0">
                <a:latin typeface="Arial" pitchFamily="34" charset="0"/>
              </a:rPr>
              <a:t> Would you agree that people are plugged in and get much of their information online?</a:t>
            </a:r>
          </a:p>
          <a:p>
            <a:pPr lvl="1" eaLnBrk="1" hangingPunct="1">
              <a:buFontTx/>
              <a:buChar char="•"/>
            </a:pPr>
            <a:r>
              <a:rPr lang="en-US" baseline="0" dirty="0" smtClean="0">
                <a:latin typeface="Arial" pitchFamily="34" charset="0"/>
              </a:rPr>
              <a:t> Businesses need to be online so they can interact with their customers and potential customers</a:t>
            </a:r>
          </a:p>
          <a:p>
            <a:pPr lvl="1" eaLnBrk="1" hangingPunct="1">
              <a:buFontTx/>
              <a:buChar char="•"/>
            </a:pPr>
            <a:r>
              <a:rPr lang="en-US" baseline="0" dirty="0" smtClean="0">
                <a:latin typeface="Arial" pitchFamily="34" charset="0"/>
              </a:rPr>
              <a:t> Customers have an expectation to be able to browse websites for products, information and services</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646769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820738"/>
            <a:ext cx="7292976" cy="4103687"/>
          </a:xfrm>
        </p:spPr>
      </p:sp>
      <p:sp>
        <p:nvSpPr>
          <p:cNvPr id="3" name="Notes Placeholder 2"/>
          <p:cNvSpPr>
            <a:spLocks noGrp="1"/>
          </p:cNvSpPr>
          <p:nvPr>
            <p:ph type="body" idx="1"/>
          </p:nvPr>
        </p:nvSpPr>
        <p:spPr/>
        <p:txBody>
          <a:bodyPr/>
          <a:lstStyle/>
          <a:p>
            <a:pPr eaLnBrk="1" hangingPunct="1"/>
            <a:r>
              <a:rPr lang="x-none" sz="1300" b="1" u="sng" dirty="0">
                <a:solidFill>
                  <a:srgbClr val="000000"/>
                </a:solidFill>
                <a:ea typeface="SimSun" pitchFamily="18" charset="0"/>
              </a:rPr>
              <a:t>講師筆記：</a:t>
            </a:r>
          </a:p>
          <a:p>
            <a:pPr marL="189219" indent="-189219">
              <a:buFont typeface="Arial"/>
              <a:buChar char="•"/>
            </a:pPr>
            <a:r>
              <a:rPr lang="x-none" sz="1300" dirty="0">
                <a:solidFill>
                  <a:srgbClr val="000000"/>
                </a:solidFill>
                <a:ea typeface="SimSun" pitchFamily="18" charset="0"/>
              </a:rPr>
              <a:t>再次重申，請使用可以更清楚說明您的夥伴關係的文字，所以請說「我們」而不是「我」</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284371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33425"/>
            <a:ext cx="6518275" cy="3667125"/>
          </a:xfrm>
        </p:spPr>
      </p:sp>
      <p:sp>
        <p:nvSpPr>
          <p:cNvPr id="3" name="Notes Placeholder 2"/>
          <p:cNvSpPr>
            <a:spLocks noGrp="1"/>
          </p:cNvSpPr>
          <p:nvPr>
            <p:ph type="body" idx="1"/>
          </p:nvPr>
        </p:nvSpPr>
        <p:spPr/>
        <p:txBody>
          <a:bodyPr/>
          <a:lstStyle/>
          <a:p>
            <a:pPr defTabSz="931723">
              <a:defRPr/>
            </a:pPr>
            <a:r>
              <a:rPr lang="en-US" b="1" dirty="0" smtClean="0"/>
              <a:t>Trainers Notes:</a:t>
            </a:r>
          </a:p>
          <a:p>
            <a:pPr marL="174698" indent="-174698" defTabSz="931723">
              <a:buFont typeface="Arial"/>
              <a:buChar char="•"/>
              <a:defRPr/>
            </a:pPr>
            <a:r>
              <a:rPr lang="en-US" dirty="0" smtClean="0"/>
              <a:t>This</a:t>
            </a:r>
            <a:r>
              <a:rPr lang="en-US" baseline="0" dirty="0" smtClean="0"/>
              <a:t> is just an intro slide – The goal here is to get them excited about what we are going to talk about. </a:t>
            </a:r>
          </a:p>
          <a:p>
            <a:pPr marL="174698" indent="-174698" defTabSz="931723">
              <a:buFont typeface="Arial"/>
              <a:buChar char="•"/>
              <a:defRPr/>
            </a:pPr>
            <a:r>
              <a:rPr lang="en-US" baseline="0" dirty="0" smtClean="0"/>
              <a:t> In brief, cover the big topics “Websites, Marketing Tools, Unlimited, Support, Security)  </a:t>
            </a:r>
          </a:p>
          <a:p>
            <a:pPr marL="174698" indent="-174698" defTabSz="931723">
              <a:buFont typeface="Arial"/>
              <a:buChar char="•"/>
              <a:defRPr/>
            </a:pPr>
            <a:r>
              <a:rPr lang="en-US" baseline="0" dirty="0" smtClean="0"/>
              <a:t>The goal is to paint a simple picture of how all –inclusive our solution actually is / Instill confidence in the product. </a:t>
            </a:r>
          </a:p>
          <a:p>
            <a:pPr marL="174698" indent="-174698" defTabSz="931723">
              <a:buFont typeface="Arial"/>
              <a:buChar char="•"/>
              <a:defRPr/>
            </a:pPr>
            <a:r>
              <a:rPr lang="en-US" baseline="0" dirty="0" smtClean="0"/>
              <a:t>Spend 1 minute or less on this slide – the details are coming up!</a:t>
            </a:r>
          </a:p>
          <a:p>
            <a:pPr defTabSz="93172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550587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319719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x-none" sz="1300" b="1" u="sng" dirty="0">
                <a:solidFill>
                  <a:srgbClr val="000000"/>
                </a:solidFill>
                <a:ea typeface="SimSun" pitchFamily="18" charset="0"/>
              </a:rPr>
              <a:t>講師筆記：</a:t>
            </a:r>
          </a:p>
          <a:p>
            <a:pPr marL="189219" indent="-189219">
              <a:buFont typeface="Arial"/>
              <a:buChar char="•"/>
            </a:pPr>
            <a:r>
              <a:rPr lang="x-none" sz="1300" dirty="0">
                <a:solidFill>
                  <a:srgbClr val="000000"/>
                </a:solidFill>
                <a:ea typeface="SimSun" pitchFamily="18" charset="0"/>
              </a:rPr>
              <a:t>展示客戶可以透過美安網路中心購買的所有服務</a:t>
            </a:r>
          </a:p>
          <a:p>
            <a:pPr marL="189219" indent="-189219">
              <a:buFont typeface="Arial"/>
              <a:buChar char="•"/>
            </a:pPr>
            <a:r>
              <a:rPr lang="x-none" sz="1300" dirty="0">
                <a:solidFill>
                  <a:srgbClr val="000000"/>
                </a:solidFill>
                <a:ea typeface="SimSun" pitchFamily="18" charset="0"/>
              </a:rPr>
              <a:t>最大的區別是他們要自己做，還是借力我們的專家團隊為他們做。</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814810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defTabSz="949478">
              <a:defRPr/>
            </a:pPr>
            <a:r>
              <a:rPr lang="en-US" b="1" dirty="0" smtClean="0"/>
              <a:t>Trainers Notes:</a:t>
            </a:r>
          </a:p>
          <a:p>
            <a:pPr marL="178027" indent="-178027" defTabSz="949478">
              <a:buFont typeface="Arial"/>
              <a:buChar char="•"/>
              <a:defRPr/>
            </a:pPr>
            <a:r>
              <a:rPr lang="en-US" dirty="0" smtClean="0"/>
              <a:t>Before and After</a:t>
            </a:r>
          </a:p>
          <a:p>
            <a:pPr marL="178027" indent="-178027" defTabSz="949478">
              <a:buFont typeface="Arial"/>
              <a:buChar char="•"/>
              <a:defRPr/>
            </a:pPr>
            <a:r>
              <a:rPr lang="en-US" dirty="0" smtClean="0"/>
              <a:t>Having a better online presence can result in more sales because of the convenience of online registration, class selection and research</a:t>
            </a:r>
          </a:p>
          <a:p>
            <a:pPr marL="178027" indent="-178027" defTabSz="949478">
              <a:buFont typeface="Arial"/>
              <a:buChar char="•"/>
              <a:defRPr/>
            </a:pPr>
            <a:r>
              <a:rPr lang="en-US" dirty="0" smtClean="0"/>
              <a:t>It also saves time when your website is built to answer most questions and allow consumers to conduct research </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317831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494470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9" y="2131603"/>
            <a:ext cx="10363200" cy="1468967"/>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B64FD4-C285-424D-9B47-3CF41B561876}" type="datetimeFigureOut">
              <a:rPr lang="en-GB" smtClean="0"/>
              <a:t>07/11/2017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3971352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B64FD4-C285-424D-9B47-3CF41B561876}" type="datetimeFigureOut">
              <a:rPr lang="en-GB" smtClean="0"/>
              <a:t>07/11/2017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23520854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499"/>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499"/>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688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6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sym typeface="Calibri"/>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1"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59"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sym typeface="Calibri"/>
            </a:endParaRPr>
          </a:p>
        </p:txBody>
      </p:sp>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48194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6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sym typeface="Calibri"/>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1"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59"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70"/>
            <a:endParaRPr lang="en-US" sz="2400" dirty="0">
              <a:solidFill>
                <a:prstClr val="black"/>
              </a:solidFill>
              <a:sym typeface="Calibri"/>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633" y="6432271"/>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14153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6034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59"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59"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3566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4140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856"/>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58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8948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59"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2962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84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847"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4564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852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85"/>
            <a:ext cx="2743200" cy="58504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285"/>
            <a:ext cx="8026400" cy="58504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B64FD4-C285-424D-9B47-3CF41B561876}" type="datetimeFigureOut">
              <a:rPr lang="en-GB" smtClean="0"/>
              <a:t>07/11/2017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16924825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4562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847"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5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84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9104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847"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543"/>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84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0597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453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0800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9" y="2130552"/>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021" indent="0" algn="ctr">
              <a:buNone/>
              <a:defRPr>
                <a:solidFill>
                  <a:schemeClr val="tx1">
                    <a:tint val="75000"/>
                  </a:schemeClr>
                </a:solidFill>
              </a:defRPr>
            </a:lvl2pPr>
            <a:lvl3pPr marL="1218043" indent="0" algn="ctr">
              <a:buNone/>
              <a:defRPr>
                <a:solidFill>
                  <a:schemeClr val="tx1">
                    <a:tint val="75000"/>
                  </a:schemeClr>
                </a:solidFill>
              </a:defRPr>
            </a:lvl3pPr>
            <a:lvl4pPr marL="1827063" indent="0" algn="ctr">
              <a:buNone/>
              <a:defRPr>
                <a:solidFill>
                  <a:schemeClr val="tx1">
                    <a:tint val="75000"/>
                  </a:schemeClr>
                </a:solidFill>
              </a:defRPr>
            </a:lvl4pPr>
            <a:lvl5pPr marL="2436083" indent="0" algn="ctr">
              <a:buNone/>
              <a:defRPr>
                <a:solidFill>
                  <a:schemeClr val="tx1">
                    <a:tint val="75000"/>
                  </a:schemeClr>
                </a:solidFill>
              </a:defRPr>
            </a:lvl5pPr>
            <a:lvl6pPr marL="3045105" indent="0" algn="ctr">
              <a:buNone/>
              <a:defRPr>
                <a:solidFill>
                  <a:schemeClr val="tx1">
                    <a:tint val="75000"/>
                  </a:schemeClr>
                </a:solidFill>
              </a:defRPr>
            </a:lvl6pPr>
            <a:lvl7pPr marL="3654126" indent="0" algn="ctr">
              <a:buNone/>
              <a:defRPr>
                <a:solidFill>
                  <a:schemeClr val="tx1">
                    <a:tint val="75000"/>
                  </a:schemeClr>
                </a:solidFill>
              </a:defRPr>
            </a:lvl7pPr>
            <a:lvl8pPr marL="4263146" indent="0" algn="ctr">
              <a:buNone/>
              <a:defRPr>
                <a:solidFill>
                  <a:schemeClr val="tx1">
                    <a:tint val="75000"/>
                  </a:schemeClr>
                </a:solidFill>
              </a:defRPr>
            </a:lvl8pPr>
            <a:lvl9pPr marL="487216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21123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29871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9581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200155"/>
            <a:ext cx="5384800" cy="3394074"/>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00155"/>
            <a:ext cx="5384800" cy="3394074"/>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04406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58" y="274639"/>
            <a:ext cx="10972801"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59" y="1535114"/>
            <a:ext cx="5386917" cy="639764"/>
          </a:xfrm>
        </p:spPr>
        <p:txBody>
          <a:bodyPr anchor="b"/>
          <a:lstStyle>
            <a:lvl1pPr marL="0" indent="0">
              <a:buNone/>
              <a:defRPr sz="3197" b="1"/>
            </a:lvl1pPr>
            <a:lvl2pPr marL="609021" indent="0">
              <a:buNone/>
              <a:defRPr sz="2664" b="1"/>
            </a:lvl2pPr>
            <a:lvl3pPr marL="1218043" indent="0">
              <a:buNone/>
              <a:defRPr sz="2398" b="1"/>
            </a:lvl3pPr>
            <a:lvl4pPr marL="1827063" indent="0">
              <a:buNone/>
              <a:defRPr sz="2131" b="1"/>
            </a:lvl4pPr>
            <a:lvl5pPr marL="2436083" indent="0">
              <a:buNone/>
              <a:defRPr sz="2131" b="1"/>
            </a:lvl5pPr>
            <a:lvl6pPr marL="3045105" indent="0">
              <a:buNone/>
              <a:defRPr sz="2131" b="1"/>
            </a:lvl6pPr>
            <a:lvl7pPr marL="3654126" indent="0">
              <a:buNone/>
              <a:defRPr sz="2131" b="1"/>
            </a:lvl7pPr>
            <a:lvl8pPr marL="4263146" indent="0">
              <a:buNone/>
              <a:defRPr sz="2131" b="1"/>
            </a:lvl8pPr>
            <a:lvl9pPr marL="4872168" indent="0">
              <a:buNone/>
              <a:defRPr sz="2131" b="1"/>
            </a:lvl9pPr>
          </a:lstStyle>
          <a:p>
            <a:pPr lvl="0"/>
            <a:r>
              <a:rPr lang="en-US" dirty="0"/>
              <a:t>Click to edit Master text styles</a:t>
            </a:r>
          </a:p>
        </p:txBody>
      </p:sp>
      <p:sp>
        <p:nvSpPr>
          <p:cNvPr id="4" name="Content Placeholder 3"/>
          <p:cNvSpPr>
            <a:spLocks noGrp="1"/>
          </p:cNvSpPr>
          <p:nvPr>
            <p:ph sz="half" idx="2"/>
          </p:nvPr>
        </p:nvSpPr>
        <p:spPr>
          <a:xfrm>
            <a:off x="609659" y="2174875"/>
            <a:ext cx="5386917" cy="3951288"/>
          </a:xfrm>
        </p:spPr>
        <p:txBody>
          <a:bodyPr/>
          <a:lstStyle>
            <a:lvl1pPr>
              <a:defRPr sz="3197"/>
            </a:lvl1pPr>
            <a:lvl2pPr>
              <a:defRPr sz="2664"/>
            </a:lvl2pPr>
            <a:lvl3pPr>
              <a:defRPr sz="2398"/>
            </a:lvl3pPr>
            <a:lvl4pPr>
              <a:defRPr sz="2131"/>
            </a:lvl4pPr>
            <a:lvl5pPr>
              <a:defRPr sz="2131"/>
            </a:lvl5pPr>
            <a:lvl6pPr>
              <a:defRPr sz="2131"/>
            </a:lvl6pPr>
            <a:lvl7pPr>
              <a:defRPr sz="2131"/>
            </a:lvl7pPr>
            <a:lvl8pPr>
              <a:defRPr sz="2131"/>
            </a:lvl8pPr>
            <a:lvl9pPr>
              <a:defRPr sz="213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80" y="1535114"/>
            <a:ext cx="5389033" cy="639764"/>
          </a:xfrm>
        </p:spPr>
        <p:txBody>
          <a:bodyPr anchor="b"/>
          <a:lstStyle>
            <a:lvl1pPr marL="0" indent="0">
              <a:buNone/>
              <a:defRPr sz="3197" b="1"/>
            </a:lvl1pPr>
            <a:lvl2pPr marL="609021" indent="0">
              <a:buNone/>
              <a:defRPr sz="2664" b="1"/>
            </a:lvl2pPr>
            <a:lvl3pPr marL="1218043" indent="0">
              <a:buNone/>
              <a:defRPr sz="2398" b="1"/>
            </a:lvl3pPr>
            <a:lvl4pPr marL="1827063" indent="0">
              <a:buNone/>
              <a:defRPr sz="2131" b="1"/>
            </a:lvl4pPr>
            <a:lvl5pPr marL="2436083" indent="0">
              <a:buNone/>
              <a:defRPr sz="2131" b="1"/>
            </a:lvl5pPr>
            <a:lvl6pPr marL="3045105" indent="0">
              <a:buNone/>
              <a:defRPr sz="2131" b="1"/>
            </a:lvl6pPr>
            <a:lvl7pPr marL="3654126" indent="0">
              <a:buNone/>
              <a:defRPr sz="2131" b="1"/>
            </a:lvl7pPr>
            <a:lvl8pPr marL="4263146" indent="0">
              <a:buNone/>
              <a:defRPr sz="2131" b="1"/>
            </a:lvl8pPr>
            <a:lvl9pPr marL="4872168" indent="0">
              <a:buNone/>
              <a:defRPr sz="2131" b="1"/>
            </a:lvl9pPr>
          </a:lstStyle>
          <a:p>
            <a:pPr lvl="0"/>
            <a:r>
              <a:rPr lang="en-US" dirty="0"/>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3197"/>
            </a:lvl1pPr>
            <a:lvl2pPr>
              <a:defRPr sz="2664"/>
            </a:lvl2pPr>
            <a:lvl3pPr>
              <a:defRPr sz="2398"/>
            </a:lvl3pPr>
            <a:lvl4pPr>
              <a:defRPr sz="2131"/>
            </a:lvl4pPr>
            <a:lvl5pPr>
              <a:defRPr sz="2131"/>
            </a:lvl5pPr>
            <a:lvl6pPr>
              <a:defRPr sz="2131"/>
            </a:lvl6pPr>
            <a:lvl7pPr>
              <a:defRPr sz="2131"/>
            </a:lvl7pPr>
            <a:lvl8pPr>
              <a:defRPr sz="2131"/>
            </a:lvl8pPr>
            <a:lvl9pPr>
              <a:defRPr sz="213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0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8_Title Slide">
    <p:bg>
      <p:bgPr>
        <a:blipFill rotWithShape="1">
          <a:blip r:embed="rId2">
            <a:alphaModFix/>
          </a:blip>
          <a:stretch>
            <a:fillRect/>
          </a:stretch>
        </a:blipFill>
        <a:effectLst/>
      </p:bgPr>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59" y="0"/>
            <a:ext cx="12192000" cy="1179288"/>
          </a:xfrm>
          <a:prstGeom prst="rect">
            <a:avLst/>
          </a:prstGeom>
          <a:noFill/>
          <a:ln>
            <a:noFill/>
          </a:ln>
        </p:spPr>
        <p:txBody>
          <a:bodyPr wrap="square" lIns="91425" tIns="91425" rIns="91425" bIns="91425" anchor="ctr" anchorCtr="0"/>
          <a:lstStyle>
            <a:lvl1pPr marL="0" marR="0" lvl="0" indent="0" algn="ctr" rtl="0">
              <a:spcBef>
                <a:spcPts val="0"/>
              </a:spcBef>
              <a:buClr>
                <a:srgbClr val="3F3F3F"/>
              </a:buClr>
              <a:buFont typeface="Arial"/>
              <a:buNone/>
              <a:defRPr sz="5867" b="0" i="0" u="none" strike="noStrike" cap="none">
                <a:solidFill>
                  <a:srgbClr val="3F3F3F"/>
                </a:solidFill>
                <a:latin typeface="Arial"/>
                <a:ea typeface="Arial"/>
                <a:cs typeface="Arial"/>
                <a:sym typeface="Arial"/>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18478457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25440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67846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168"/>
            <a:ext cx="4011084" cy="1162051"/>
          </a:xfrm>
        </p:spPr>
        <p:txBody>
          <a:bodyPr anchor="b"/>
          <a:lstStyle>
            <a:lvl1pPr algn="l">
              <a:defRPr sz="2664" b="1"/>
            </a:lvl1pPr>
          </a:lstStyle>
          <a:p>
            <a:r>
              <a:rPr lang="en-US" dirty="0"/>
              <a:t>Click to edit Master title style</a:t>
            </a:r>
          </a:p>
        </p:txBody>
      </p:sp>
      <p:sp>
        <p:nvSpPr>
          <p:cNvPr id="3" name="Content Placeholder 2"/>
          <p:cNvSpPr>
            <a:spLocks noGrp="1"/>
          </p:cNvSpPr>
          <p:nvPr>
            <p:ph idx="1"/>
          </p:nvPr>
        </p:nvSpPr>
        <p:spPr>
          <a:xfrm>
            <a:off x="4766733" y="273179"/>
            <a:ext cx="6815667" cy="5853113"/>
          </a:xfrm>
        </p:spPr>
        <p:txBody>
          <a:bodyPr/>
          <a:lstStyle>
            <a:lvl1pPr>
              <a:defRPr sz="4263"/>
            </a:lvl1pPr>
            <a:lvl2pPr>
              <a:defRPr sz="3730"/>
            </a:lvl2pPr>
            <a:lvl3pPr>
              <a:defRPr sz="3197"/>
            </a:lvl3pPr>
            <a:lvl4pPr>
              <a:defRPr sz="2664"/>
            </a:lvl4pPr>
            <a:lvl5pPr>
              <a:defRPr sz="2664"/>
            </a:lvl5pPr>
            <a:lvl6pPr>
              <a:defRPr sz="2664"/>
            </a:lvl6pPr>
            <a:lvl7pPr>
              <a:defRPr sz="2664"/>
            </a:lvl7pPr>
            <a:lvl8pPr>
              <a:defRPr sz="2664"/>
            </a:lvl8pPr>
            <a:lvl9pPr>
              <a:defRPr sz="266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19" y="1435113"/>
            <a:ext cx="4011084" cy="4691063"/>
          </a:xfrm>
        </p:spPr>
        <p:txBody>
          <a:bodyPr/>
          <a:lstStyle>
            <a:lvl1pPr marL="0" indent="0">
              <a:buNone/>
              <a:defRPr sz="1865"/>
            </a:lvl1pPr>
            <a:lvl2pPr marL="609021" indent="0">
              <a:buNone/>
              <a:defRPr sz="1599"/>
            </a:lvl2pPr>
            <a:lvl3pPr marL="1218043" indent="0">
              <a:buNone/>
              <a:defRPr sz="1332"/>
            </a:lvl3pPr>
            <a:lvl4pPr marL="1827063" indent="0">
              <a:buNone/>
              <a:defRPr sz="1199"/>
            </a:lvl4pPr>
            <a:lvl5pPr marL="2436083" indent="0">
              <a:buNone/>
              <a:defRPr sz="1199"/>
            </a:lvl5pPr>
            <a:lvl6pPr marL="3045105" indent="0">
              <a:buNone/>
              <a:defRPr sz="1199"/>
            </a:lvl6pPr>
            <a:lvl7pPr marL="3654126" indent="0">
              <a:buNone/>
              <a:defRPr sz="1199"/>
            </a:lvl7pPr>
            <a:lvl8pPr marL="4263146" indent="0">
              <a:buNone/>
              <a:defRPr sz="1199"/>
            </a:lvl8pPr>
            <a:lvl9pPr marL="4872168" indent="0">
              <a:buNone/>
              <a:defRPr sz="1199"/>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99479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6" y="4800719"/>
            <a:ext cx="7315200" cy="566739"/>
          </a:xfrm>
        </p:spPr>
        <p:txBody>
          <a:bodyPr anchor="b"/>
          <a:lstStyle>
            <a:lvl1pPr algn="l">
              <a:defRPr sz="2664" b="1"/>
            </a:lvl1pPr>
          </a:lstStyle>
          <a:p>
            <a:r>
              <a:rPr lang="en-US" dirty="0"/>
              <a:t>Click to edit Master title style</a:t>
            </a:r>
          </a:p>
        </p:txBody>
      </p:sp>
      <p:sp>
        <p:nvSpPr>
          <p:cNvPr id="3" name="Picture Placeholder 2"/>
          <p:cNvSpPr>
            <a:spLocks noGrp="1"/>
          </p:cNvSpPr>
          <p:nvPr>
            <p:ph type="pic" idx="1"/>
          </p:nvPr>
        </p:nvSpPr>
        <p:spPr>
          <a:xfrm>
            <a:off x="2389776" y="612775"/>
            <a:ext cx="7315200" cy="4114800"/>
          </a:xfrm>
        </p:spPr>
        <p:txBody>
          <a:bodyPr/>
          <a:lstStyle>
            <a:lvl1pPr marL="0" indent="0">
              <a:buNone/>
              <a:defRPr sz="4263"/>
            </a:lvl1pPr>
            <a:lvl2pPr marL="609021" indent="0">
              <a:buNone/>
              <a:defRPr sz="3730"/>
            </a:lvl2pPr>
            <a:lvl3pPr marL="1218043" indent="0">
              <a:buNone/>
              <a:defRPr sz="3197"/>
            </a:lvl3pPr>
            <a:lvl4pPr marL="1827063" indent="0">
              <a:buNone/>
              <a:defRPr sz="2664"/>
            </a:lvl4pPr>
            <a:lvl5pPr marL="2436083" indent="0">
              <a:buNone/>
              <a:defRPr sz="2664"/>
            </a:lvl5pPr>
            <a:lvl6pPr marL="3045105" indent="0">
              <a:buNone/>
              <a:defRPr sz="2664"/>
            </a:lvl6pPr>
            <a:lvl7pPr marL="3654126" indent="0">
              <a:buNone/>
              <a:defRPr sz="2664"/>
            </a:lvl7pPr>
            <a:lvl8pPr marL="4263146" indent="0">
              <a:buNone/>
              <a:defRPr sz="2664"/>
            </a:lvl8pPr>
            <a:lvl9pPr marL="4872168" indent="0">
              <a:buNone/>
              <a:defRPr sz="2664"/>
            </a:lvl9pPr>
          </a:lstStyle>
          <a:p>
            <a:endParaRPr lang="en-US" dirty="0"/>
          </a:p>
        </p:txBody>
      </p:sp>
      <p:sp>
        <p:nvSpPr>
          <p:cNvPr id="4" name="Text Placeholder 3"/>
          <p:cNvSpPr>
            <a:spLocks noGrp="1"/>
          </p:cNvSpPr>
          <p:nvPr>
            <p:ph type="body" sz="half" idx="2"/>
          </p:nvPr>
        </p:nvSpPr>
        <p:spPr>
          <a:xfrm>
            <a:off x="2389776" y="5367465"/>
            <a:ext cx="7315200" cy="804863"/>
          </a:xfrm>
        </p:spPr>
        <p:txBody>
          <a:bodyPr/>
          <a:lstStyle>
            <a:lvl1pPr marL="0" indent="0">
              <a:buNone/>
              <a:defRPr sz="1865"/>
            </a:lvl1pPr>
            <a:lvl2pPr marL="609021" indent="0">
              <a:buNone/>
              <a:defRPr sz="1599"/>
            </a:lvl2pPr>
            <a:lvl3pPr marL="1218043" indent="0">
              <a:buNone/>
              <a:defRPr sz="1332"/>
            </a:lvl3pPr>
            <a:lvl4pPr marL="1827063" indent="0">
              <a:buNone/>
              <a:defRPr sz="1199"/>
            </a:lvl4pPr>
            <a:lvl5pPr marL="2436083" indent="0">
              <a:buNone/>
              <a:defRPr sz="1199"/>
            </a:lvl5pPr>
            <a:lvl6pPr marL="3045105" indent="0">
              <a:buNone/>
              <a:defRPr sz="1199"/>
            </a:lvl6pPr>
            <a:lvl7pPr marL="3654126" indent="0">
              <a:buNone/>
              <a:defRPr sz="1199"/>
            </a:lvl7pPr>
            <a:lvl8pPr marL="4263146" indent="0">
              <a:buNone/>
              <a:defRPr sz="1199"/>
            </a:lvl8pPr>
            <a:lvl9pPr marL="4872168" indent="0">
              <a:buNone/>
              <a:defRPr sz="1199"/>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16248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67939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495"/>
            <a:ext cx="2743200" cy="438785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06495"/>
            <a:ext cx="8026400" cy="438785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55084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63" y="7540"/>
            <a:ext cx="12212985" cy="609599"/>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021"/>
            <a:endParaRPr lang="en-US" sz="2398"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2235200" y="118"/>
            <a:ext cx="9652000" cy="533399"/>
          </a:xfrm>
          <a:noFill/>
        </p:spPr>
        <p:txBody>
          <a:bodyPr vert="horz" numCol="1"/>
          <a:lstStyle>
            <a:lvl1pPr marL="243609" algn="r">
              <a:defRPr sz="2664"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1"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59"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021"/>
            <a:endParaRPr lang="en-US" sz="2398" dirty="0">
              <a:solidFill>
                <a:prstClr val="black"/>
              </a:solidFill>
              <a:latin typeface="微軟正黑體" panose="020B0604030504040204" pitchFamily="34" charset="-120"/>
            </a:endParaRPr>
          </a:p>
        </p:txBody>
      </p:sp>
      <p:sp>
        <p:nvSpPr>
          <p:cNvPr id="16" name="Rectangle 11"/>
          <p:cNvSpPr>
            <a:spLocks noGrp="1"/>
          </p:cNvSpPr>
          <p:nvPr>
            <p:ph sz="quarter" idx="15"/>
          </p:nvPr>
        </p:nvSpPr>
        <p:spPr>
          <a:xfrm>
            <a:off x="406400" y="914405"/>
            <a:ext cx="11277600" cy="53340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46759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63" y="7540"/>
            <a:ext cx="12212985" cy="609599"/>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021"/>
            <a:endParaRPr lang="en-US" sz="2398"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2235200" y="118"/>
            <a:ext cx="9652000" cy="533399"/>
          </a:xfrm>
          <a:noFill/>
        </p:spPr>
        <p:txBody>
          <a:bodyPr vert="horz" numCol="1"/>
          <a:lstStyle>
            <a:lvl1pPr marL="243609" algn="r">
              <a:defRPr sz="2664"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1"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59"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021"/>
            <a:endParaRPr lang="en-US" sz="2398"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632" y="6432267"/>
            <a:ext cx="1265439" cy="425851"/>
          </a:xfrm>
          <a:prstGeom prst="rect">
            <a:avLst/>
          </a:prstGeom>
        </p:spPr>
      </p:pic>
      <p:sp>
        <p:nvSpPr>
          <p:cNvPr id="16" name="Rectangle 11"/>
          <p:cNvSpPr>
            <a:spLocks noGrp="1"/>
          </p:cNvSpPr>
          <p:nvPr>
            <p:ph sz="quarter" idx="15"/>
          </p:nvPr>
        </p:nvSpPr>
        <p:spPr>
          <a:xfrm>
            <a:off x="406400" y="914405"/>
            <a:ext cx="11277600" cy="53340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98380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2722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0" y="2130557"/>
            <a:ext cx="10363200" cy="1470025"/>
          </a:xfrm>
        </p:spPr>
        <p:txBody>
          <a:bodyPr/>
          <a:lstStyle/>
          <a:p>
            <a:r>
              <a:rPr lang="en-US"/>
              <a:t>Click to edit Master title style</a:t>
            </a:r>
          </a:p>
        </p:txBody>
      </p:sp>
      <p:sp>
        <p:nvSpPr>
          <p:cNvPr id="3" name="Subtitle 2"/>
          <p:cNvSpPr>
            <a:spLocks noGrp="1"/>
          </p:cNvSpPr>
          <p:nvPr>
            <p:ph type="subTitle" idx="1"/>
          </p:nvPr>
        </p:nvSpPr>
        <p:spPr>
          <a:xfrm>
            <a:off x="1828817"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70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Shape 49"/>
        <p:cNvGrpSpPr/>
        <p:nvPr/>
      </p:nvGrpSpPr>
      <p:grpSpPr>
        <a:xfrm>
          <a:off x="0" y="0"/>
          <a:ext cx="0" cy="0"/>
          <a:chOff x="0" y="0"/>
          <a:chExt cx="0" cy="0"/>
        </a:xfrm>
      </p:grpSpPr>
      <p:sp>
        <p:nvSpPr>
          <p:cNvPr id="50" name="Shape 50"/>
          <p:cNvSpPr>
            <a:spLocks noGrp="1"/>
          </p:cNvSpPr>
          <p:nvPr>
            <p:ph type="pic" idx="2"/>
          </p:nvPr>
        </p:nvSpPr>
        <p:spPr>
          <a:xfrm>
            <a:off x="4079927" y="2"/>
            <a:ext cx="4032265" cy="3428999"/>
          </a:xfrm>
          <a:prstGeom prst="rect">
            <a:avLst/>
          </a:prstGeom>
          <a:solidFill>
            <a:srgbClr val="D8D8D8"/>
          </a:solidFill>
          <a:ln>
            <a:noFill/>
          </a:ln>
        </p:spPr>
        <p:txBody>
          <a:bodyPr wrap="square" lIns="91425" tIns="91425" rIns="91425" bIns="91425" anchor="ctr" anchorCtr="0"/>
          <a:lstStyle>
            <a:lvl1pPr marL="0" marR="0" lvl="0" indent="0" algn="ctr" rtl="0">
              <a:spcBef>
                <a:spcPts val="427"/>
              </a:spcBef>
              <a:buClr>
                <a:schemeClr val="dk1"/>
              </a:buClr>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9pPr>
          </a:lstStyle>
          <a:p>
            <a:endParaRPr/>
          </a:p>
        </p:txBody>
      </p:sp>
      <p:sp>
        <p:nvSpPr>
          <p:cNvPr id="51" name="Shape 51"/>
          <p:cNvSpPr>
            <a:spLocks noGrp="1"/>
          </p:cNvSpPr>
          <p:nvPr>
            <p:ph type="pic" idx="3"/>
          </p:nvPr>
        </p:nvSpPr>
        <p:spPr>
          <a:xfrm>
            <a:off x="6096133" y="3429119"/>
            <a:ext cx="2016000" cy="3428999"/>
          </a:xfrm>
          <a:prstGeom prst="rect">
            <a:avLst/>
          </a:prstGeom>
          <a:solidFill>
            <a:srgbClr val="BFBFBF"/>
          </a:solidFill>
          <a:ln>
            <a:noFill/>
          </a:ln>
        </p:spPr>
        <p:txBody>
          <a:bodyPr wrap="square" lIns="91425" tIns="91425" rIns="91425" bIns="91425" anchor="ctr" anchorCtr="0"/>
          <a:lstStyle>
            <a:lvl1pPr marL="0" marR="0" lvl="0" indent="0" algn="ctr" rtl="0">
              <a:spcBef>
                <a:spcPts val="427"/>
              </a:spcBef>
              <a:buClr>
                <a:schemeClr val="dk1"/>
              </a:buClr>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9pPr>
          </a:lstStyle>
          <a:p>
            <a:endParaRPr/>
          </a:p>
        </p:txBody>
      </p:sp>
      <p:sp>
        <p:nvSpPr>
          <p:cNvPr id="52" name="Shape 52"/>
          <p:cNvSpPr>
            <a:spLocks noGrp="1"/>
          </p:cNvSpPr>
          <p:nvPr>
            <p:ph type="pic" idx="4"/>
          </p:nvPr>
        </p:nvSpPr>
        <p:spPr>
          <a:xfrm>
            <a:off x="4079926" y="3429119"/>
            <a:ext cx="2016000" cy="3428999"/>
          </a:xfrm>
          <a:prstGeom prst="rect">
            <a:avLst/>
          </a:prstGeom>
          <a:solidFill>
            <a:srgbClr val="A5A5A5"/>
          </a:solidFill>
          <a:ln>
            <a:noFill/>
          </a:ln>
        </p:spPr>
        <p:txBody>
          <a:bodyPr wrap="square" lIns="91425" tIns="91425" rIns="91425" bIns="91425" anchor="ctr" anchorCtr="0"/>
          <a:lstStyle>
            <a:lvl1pPr marL="0" marR="0" lvl="0" indent="0" algn="ctr" rtl="0">
              <a:spcBef>
                <a:spcPts val="427"/>
              </a:spcBef>
              <a:buClr>
                <a:schemeClr val="dk1"/>
              </a:buClr>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8528348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1643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2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7836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2" y="1600206"/>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544" y="1600206"/>
            <a:ext cx="72114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90518-F2DE-3242-AF15-191DBAD2E037}" type="datetimeFigureOut">
              <a:rPr lang="en-US" smtClean="0">
                <a:solidFill>
                  <a:prstClr val="black">
                    <a:tint val="75000"/>
                  </a:prstClr>
                </a:solidFill>
              </a:rPr>
              <a:pPr/>
              <a:t>11/7/2017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8603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76" y="274639"/>
            <a:ext cx="109728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59"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59"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990518-F2DE-3242-AF15-191DBAD2E037}" type="datetimeFigureOut">
              <a:rPr lang="en-US" smtClean="0">
                <a:solidFill>
                  <a:prstClr val="black">
                    <a:tint val="75000"/>
                  </a:prstClr>
                </a:solidFill>
              </a:rPr>
              <a:pPr/>
              <a:t>11/7/2017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169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90518-F2DE-3242-AF15-191DBAD2E037}" type="datetimeFigureOut">
              <a:rPr lang="en-US" smtClean="0">
                <a:solidFill>
                  <a:prstClr val="black">
                    <a:tint val="75000"/>
                  </a:prstClr>
                </a:solidFill>
              </a:rPr>
              <a:pPr/>
              <a:t>11/7/2017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6720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90518-F2DE-3242-AF15-191DBAD2E037}" type="datetimeFigureOut">
              <a:rPr lang="en-US" smtClean="0">
                <a:solidFill>
                  <a:prstClr val="black">
                    <a:tint val="75000"/>
                  </a:prstClr>
                </a:solidFill>
              </a:rPr>
              <a:pPr/>
              <a:t>11/7/2017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385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3" y="273168"/>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8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990518-F2DE-3242-AF15-191DBAD2E037}" type="datetimeFigureOut">
              <a:rPr lang="en-US" smtClean="0">
                <a:solidFill>
                  <a:prstClr val="black">
                    <a:tint val="75000"/>
                  </a:prstClr>
                </a:solidFill>
              </a:rPr>
              <a:pPr/>
              <a:t>11/7/2017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2084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8" y="480072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7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78" y="5367466"/>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990518-F2DE-3242-AF15-191DBAD2E037}" type="datetimeFigureOut">
              <a:rPr lang="en-US" smtClean="0">
                <a:solidFill>
                  <a:prstClr val="black">
                    <a:tint val="75000"/>
                  </a:prstClr>
                </a:solidFill>
              </a:rPr>
              <a:pPr/>
              <a:t>11/7/2017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7568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0425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544" y="274759"/>
            <a:ext cx="365548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3" y="274759"/>
            <a:ext cx="10767484"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618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smtClean="0"/>
              <a:t>Free PPT _ Click to add title</a:t>
            </a:r>
            <a:endParaRPr lang="ko-KR" altLang="en-US" dirty="0"/>
          </a:p>
        </p:txBody>
      </p:sp>
      <p:sp>
        <p:nvSpPr>
          <p:cNvPr id="4" name="Content Placeholder 2"/>
          <p:cNvSpPr>
            <a:spLocks noGrp="1"/>
          </p:cNvSpPr>
          <p:nvPr>
            <p:ph idx="1"/>
          </p:nvPr>
        </p:nvSpPr>
        <p:spPr>
          <a:xfrm>
            <a:off x="2639616" y="1316884"/>
            <a:ext cx="921702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Tree>
    <p:extLst>
      <p:ext uri="{BB962C8B-B14F-4D97-AF65-F5344CB8AC3E}">
        <p14:creationId xmlns:p14="http://schemas.microsoft.com/office/powerpoint/2010/main" val="41963446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9"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59" y="3602157"/>
            <a:ext cx="9144000" cy="1655763"/>
          </a:xfrm>
        </p:spPr>
        <p:txBody>
          <a:bodyPr/>
          <a:lstStyle>
            <a:lvl1pPr marL="0" indent="0" algn="ctr">
              <a:buNone/>
              <a:defRPr sz="2400"/>
            </a:lvl1pPr>
            <a:lvl2pPr marL="456231" indent="0" algn="ctr">
              <a:buNone/>
              <a:defRPr sz="2000"/>
            </a:lvl2pPr>
            <a:lvl3pPr marL="912564" indent="0" algn="ctr">
              <a:buNone/>
              <a:defRPr sz="1900"/>
            </a:lvl3pPr>
            <a:lvl4pPr marL="1368846" indent="0" algn="ctr">
              <a:buNone/>
              <a:defRPr sz="1600"/>
            </a:lvl4pPr>
            <a:lvl5pPr marL="1825128" indent="0" algn="ctr">
              <a:buNone/>
              <a:defRPr sz="1600"/>
            </a:lvl5pPr>
            <a:lvl6pPr marL="2281462" indent="0" algn="ctr">
              <a:buNone/>
              <a:defRPr sz="1600"/>
            </a:lvl6pPr>
            <a:lvl7pPr marL="2737690" indent="0" algn="ctr">
              <a:buNone/>
              <a:defRPr sz="1600"/>
            </a:lvl7pPr>
            <a:lvl8pPr marL="3193920" indent="0" algn="ctr">
              <a:buNone/>
              <a:defRPr sz="1600"/>
            </a:lvl8pPr>
            <a:lvl9pPr marL="3650151"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7197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5858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6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585"/>
            <a:ext cx="10515600" cy="1500187"/>
          </a:xfrm>
        </p:spPr>
        <p:txBody>
          <a:bodyPr/>
          <a:lstStyle>
            <a:lvl1pPr marL="0" indent="0">
              <a:buNone/>
              <a:defRPr sz="2400">
                <a:solidFill>
                  <a:schemeClr val="tx1">
                    <a:tint val="75000"/>
                  </a:schemeClr>
                </a:solidFill>
              </a:defRPr>
            </a:lvl1pPr>
            <a:lvl2pPr marL="456231" indent="0">
              <a:buNone/>
              <a:defRPr sz="2000">
                <a:solidFill>
                  <a:schemeClr val="tx1">
                    <a:tint val="75000"/>
                  </a:schemeClr>
                </a:solidFill>
              </a:defRPr>
            </a:lvl2pPr>
            <a:lvl3pPr marL="912564" indent="0">
              <a:buNone/>
              <a:defRPr sz="1900">
                <a:solidFill>
                  <a:schemeClr val="tx1">
                    <a:tint val="75000"/>
                  </a:schemeClr>
                </a:solidFill>
              </a:defRPr>
            </a:lvl3pPr>
            <a:lvl4pPr marL="1368846" indent="0">
              <a:buNone/>
              <a:defRPr sz="1600">
                <a:solidFill>
                  <a:schemeClr val="tx1">
                    <a:tint val="75000"/>
                  </a:schemeClr>
                </a:solidFill>
              </a:defRPr>
            </a:lvl4pPr>
            <a:lvl5pPr marL="1825128" indent="0">
              <a:buNone/>
              <a:defRPr sz="1600">
                <a:solidFill>
                  <a:schemeClr val="tx1">
                    <a:tint val="75000"/>
                  </a:schemeClr>
                </a:solidFill>
              </a:defRPr>
            </a:lvl5pPr>
            <a:lvl6pPr marL="2281462" indent="0">
              <a:buNone/>
              <a:defRPr sz="1600">
                <a:solidFill>
                  <a:schemeClr val="tx1">
                    <a:tint val="75000"/>
                  </a:schemeClr>
                </a:solidFill>
              </a:defRPr>
            </a:lvl6pPr>
            <a:lvl7pPr marL="2737690" indent="0">
              <a:buNone/>
              <a:defRPr sz="1600">
                <a:solidFill>
                  <a:schemeClr val="tx1">
                    <a:tint val="75000"/>
                  </a:schemeClr>
                </a:solidFill>
              </a:defRPr>
            </a:lvl7pPr>
            <a:lvl8pPr marL="3193920" indent="0">
              <a:buNone/>
              <a:defRPr sz="1600">
                <a:solidFill>
                  <a:schemeClr val="tx1">
                    <a:tint val="75000"/>
                  </a:schemeClr>
                </a:solidFill>
              </a:defRPr>
            </a:lvl8pPr>
            <a:lvl9pPr marL="3650151"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1789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59"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3729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48" y="1681163"/>
            <a:ext cx="5157787" cy="823912"/>
          </a:xfrm>
        </p:spPr>
        <p:txBody>
          <a:bodyPr anchor="b"/>
          <a:lstStyle>
            <a:lvl1pPr marL="0" indent="0">
              <a:buNone/>
              <a:defRPr sz="2400" b="1"/>
            </a:lvl1pPr>
            <a:lvl2pPr marL="456231" indent="0">
              <a:buNone/>
              <a:defRPr sz="2000" b="1"/>
            </a:lvl2pPr>
            <a:lvl3pPr marL="912564" indent="0">
              <a:buNone/>
              <a:defRPr sz="1900" b="1"/>
            </a:lvl3pPr>
            <a:lvl4pPr marL="1368846" indent="0">
              <a:buNone/>
              <a:defRPr sz="1600" b="1"/>
            </a:lvl4pPr>
            <a:lvl5pPr marL="1825128" indent="0">
              <a:buNone/>
              <a:defRPr sz="1600" b="1"/>
            </a:lvl5pPr>
            <a:lvl6pPr marL="2281462" indent="0">
              <a:buNone/>
              <a:defRPr sz="1600" b="1"/>
            </a:lvl6pPr>
            <a:lvl7pPr marL="2737690" indent="0">
              <a:buNone/>
              <a:defRPr sz="1600" b="1"/>
            </a:lvl7pPr>
            <a:lvl8pPr marL="3193920" indent="0">
              <a:buNone/>
              <a:defRPr sz="1600" b="1"/>
            </a:lvl8pPr>
            <a:lvl9pPr marL="3650151"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4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231" indent="0">
              <a:buNone/>
              <a:defRPr sz="2000" b="1"/>
            </a:lvl2pPr>
            <a:lvl3pPr marL="912564" indent="0">
              <a:buNone/>
              <a:defRPr sz="1900" b="1"/>
            </a:lvl3pPr>
            <a:lvl4pPr marL="1368846" indent="0">
              <a:buNone/>
              <a:defRPr sz="1600" b="1"/>
            </a:lvl4pPr>
            <a:lvl5pPr marL="1825128" indent="0">
              <a:buNone/>
              <a:defRPr sz="1600" b="1"/>
            </a:lvl5pPr>
            <a:lvl6pPr marL="2281462" indent="0">
              <a:buNone/>
              <a:defRPr sz="1600" b="1"/>
            </a:lvl6pPr>
            <a:lvl7pPr marL="2737690" indent="0">
              <a:buNone/>
              <a:defRPr sz="1600" b="1"/>
            </a:lvl7pPr>
            <a:lvl8pPr marL="3193920" indent="0">
              <a:buNone/>
              <a:defRPr sz="1600" b="1"/>
            </a:lvl8pPr>
            <a:lvl9pPr marL="36501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121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1620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60261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7"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65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47" y="2057403"/>
            <a:ext cx="3932237" cy="3811588"/>
          </a:xfrm>
        </p:spPr>
        <p:txBody>
          <a:bodyPr/>
          <a:lstStyle>
            <a:lvl1pPr marL="0" indent="0">
              <a:buNone/>
              <a:defRPr sz="1600"/>
            </a:lvl1pPr>
            <a:lvl2pPr marL="456231" indent="0">
              <a:buNone/>
              <a:defRPr sz="1500"/>
            </a:lvl2pPr>
            <a:lvl3pPr marL="912564" indent="0">
              <a:buNone/>
              <a:defRPr sz="1200"/>
            </a:lvl3pPr>
            <a:lvl4pPr marL="1368846" indent="0">
              <a:buNone/>
              <a:defRPr sz="1100"/>
            </a:lvl4pPr>
            <a:lvl5pPr marL="1825128" indent="0">
              <a:buNone/>
              <a:defRPr sz="1100"/>
            </a:lvl5pPr>
            <a:lvl6pPr marL="2281462" indent="0">
              <a:buNone/>
              <a:defRPr sz="1100"/>
            </a:lvl6pPr>
            <a:lvl7pPr marL="2737690" indent="0">
              <a:buNone/>
              <a:defRPr sz="1100"/>
            </a:lvl7pPr>
            <a:lvl8pPr marL="3193920" indent="0">
              <a:buNone/>
              <a:defRPr sz="1100"/>
            </a:lvl8pPr>
            <a:lvl9pPr marL="3650151"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0556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7"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653"/>
            <a:ext cx="6172200" cy="4873625"/>
          </a:xfrm>
        </p:spPr>
        <p:txBody>
          <a:bodyPr/>
          <a:lstStyle>
            <a:lvl1pPr marL="0" indent="0">
              <a:buNone/>
              <a:defRPr sz="3200"/>
            </a:lvl1pPr>
            <a:lvl2pPr marL="456231" indent="0">
              <a:buNone/>
              <a:defRPr sz="2800"/>
            </a:lvl2pPr>
            <a:lvl3pPr marL="912564" indent="0">
              <a:buNone/>
              <a:defRPr sz="2400"/>
            </a:lvl3pPr>
            <a:lvl4pPr marL="1368846" indent="0">
              <a:buNone/>
              <a:defRPr sz="2000"/>
            </a:lvl4pPr>
            <a:lvl5pPr marL="1825128" indent="0">
              <a:buNone/>
              <a:defRPr sz="2000"/>
            </a:lvl5pPr>
            <a:lvl6pPr marL="2281462" indent="0">
              <a:buNone/>
              <a:defRPr sz="2000"/>
            </a:lvl6pPr>
            <a:lvl7pPr marL="2737690" indent="0">
              <a:buNone/>
              <a:defRPr sz="2000"/>
            </a:lvl7pPr>
            <a:lvl8pPr marL="3193920" indent="0">
              <a:buNone/>
              <a:defRPr sz="2000"/>
            </a:lvl8pPr>
            <a:lvl9pPr marL="3650151" indent="0">
              <a:buNone/>
              <a:defRPr sz="2000"/>
            </a:lvl9pPr>
          </a:lstStyle>
          <a:p>
            <a:endParaRPr lang="en-US"/>
          </a:p>
        </p:txBody>
      </p:sp>
      <p:sp>
        <p:nvSpPr>
          <p:cNvPr id="4" name="Text Placeholder 3"/>
          <p:cNvSpPr>
            <a:spLocks noGrp="1"/>
          </p:cNvSpPr>
          <p:nvPr>
            <p:ph type="body" sz="half" idx="2"/>
          </p:nvPr>
        </p:nvSpPr>
        <p:spPr>
          <a:xfrm>
            <a:off x="839847" y="2057403"/>
            <a:ext cx="3932237" cy="3811588"/>
          </a:xfrm>
        </p:spPr>
        <p:txBody>
          <a:bodyPr/>
          <a:lstStyle>
            <a:lvl1pPr marL="0" indent="0">
              <a:buNone/>
              <a:defRPr sz="1600"/>
            </a:lvl1pPr>
            <a:lvl2pPr marL="456231" indent="0">
              <a:buNone/>
              <a:defRPr sz="1500"/>
            </a:lvl2pPr>
            <a:lvl3pPr marL="912564" indent="0">
              <a:buNone/>
              <a:defRPr sz="1200"/>
            </a:lvl3pPr>
            <a:lvl4pPr marL="1368846" indent="0">
              <a:buNone/>
              <a:defRPr sz="1100"/>
            </a:lvl4pPr>
            <a:lvl5pPr marL="1825128" indent="0">
              <a:buNone/>
              <a:defRPr sz="1100"/>
            </a:lvl5pPr>
            <a:lvl6pPr marL="2281462" indent="0">
              <a:buNone/>
              <a:defRPr sz="1100"/>
            </a:lvl6pPr>
            <a:lvl7pPr marL="2737690" indent="0">
              <a:buNone/>
              <a:defRPr sz="1100"/>
            </a:lvl7pPr>
            <a:lvl8pPr marL="3193920" indent="0">
              <a:buNone/>
              <a:defRPr sz="1100"/>
            </a:lvl8pPr>
            <a:lvl9pPr marL="3650151"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1794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886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9" y="2131603"/>
            <a:ext cx="10363200" cy="1468967"/>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B64FD4-C285-424D-9B47-3CF41B561876}" type="datetimeFigureOut">
              <a:rPr lang="en-GB" smtClean="0"/>
              <a:t>07/11/2017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38531152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53"/>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353"/>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848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59"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59"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6009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96566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856"/>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58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4958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59"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35571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84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847"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48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4244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6630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847"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5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84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4227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847"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543"/>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84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071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B64FD4-C285-424D-9B47-3CF41B561876}" type="datetimeFigureOut">
              <a:rPr lang="en-GB" smtClean="0"/>
              <a:t>07/11/2017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35326365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6828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6552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9"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59"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686287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1"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926872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856"/>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58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991020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59"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6" name="Footer Placeholder 5"/>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790065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47"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47"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8" name="Footer Placeholder 7"/>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833265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4" name="Footer Placeholder 3"/>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64001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3" name="Footer Placeholder 2"/>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04021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7"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3"/>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47"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6" name="Footer Placeholder 5"/>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09348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18"/>
            <a:ext cx="10363200" cy="1363133"/>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B64FD4-C285-424D-9B47-3CF41B561876}" type="datetimeFigureOut">
              <a:rPr lang="en-GB" smtClean="0"/>
              <a:t>07/11/2017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12226992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7"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3"/>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47"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6" name="Footer Placeholder 5"/>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70840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307138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65655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B64FD4-C285-424D-9B47-3CF41B561876}" type="datetimeFigureOut">
              <a:rPr lang="en-GB" smtClean="0"/>
              <a:t>07/11/2017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3212134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59" y="1534585"/>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59"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4585"/>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B64FD4-C285-424D-9B47-3CF41B561876}" type="datetimeFigureOut">
              <a:rPr lang="en-GB" smtClean="0"/>
              <a:t>07/11/2017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2090860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B64FD4-C285-424D-9B47-3CF41B561876}" type="datetimeFigureOut">
              <a:rPr lang="en-GB" smtClean="0"/>
              <a:t>07/11/2017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1852871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B64FD4-C285-424D-9B47-3CF41B561876}" type="datetimeFigureOut">
              <a:rPr lang="en-GB" smtClean="0"/>
              <a:t>07/11/2017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672243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B64FD4-C285-424D-9B47-3CF41B561876}" type="datetimeFigureOut">
              <a:rPr lang="en-GB" smtClean="0"/>
              <a:t>07/11/2017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3192217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170"/>
            <a:ext cx="4011084" cy="1162049"/>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169"/>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B64FD4-C285-424D-9B47-3CF41B561876}" type="datetimeFigureOut">
              <a:rPr lang="en-GB" smtClean="0"/>
              <a:t>07/11/2017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3138752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6" y="4800718"/>
            <a:ext cx="7315200" cy="567267"/>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76"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76" y="5367985"/>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B64FD4-C285-424D-9B47-3CF41B561876}" type="datetimeFigureOut">
              <a:rPr lang="en-GB" smtClean="0"/>
              <a:t>07/11/2017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1695237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B64FD4-C285-424D-9B47-3CF41B561876}" type="datetimeFigureOut">
              <a:rPr lang="en-GB" smtClean="0"/>
              <a:t>07/11/2017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3562445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85"/>
            <a:ext cx="2743200" cy="58504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285"/>
            <a:ext cx="8026400" cy="58504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B64FD4-C285-424D-9B47-3CF41B561876}" type="datetimeFigureOut">
              <a:rPr lang="en-GB" smtClean="0"/>
              <a:t>07/11/2017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2038932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8_Title Slide">
    <p:bg>
      <p:bgPr>
        <a:blipFill rotWithShape="1">
          <a:blip r:embed="rId2">
            <a:alphaModFix/>
          </a:blip>
          <a:stretch>
            <a:fillRect/>
          </a:stretch>
        </a:blipFill>
        <a:effectLst/>
      </p:bgPr>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59" y="0"/>
            <a:ext cx="12192000" cy="1179288"/>
          </a:xfrm>
          <a:prstGeom prst="rect">
            <a:avLst/>
          </a:prstGeom>
          <a:noFill/>
          <a:ln>
            <a:noFill/>
          </a:ln>
        </p:spPr>
        <p:txBody>
          <a:bodyPr wrap="square" lIns="91425" tIns="91425" rIns="91425" bIns="91425" anchor="ctr" anchorCtr="0"/>
          <a:lstStyle>
            <a:lvl1pPr marL="0" marR="0" lvl="0" indent="0" algn="ctr" rtl="0">
              <a:spcBef>
                <a:spcPts val="0"/>
              </a:spcBef>
              <a:buClr>
                <a:srgbClr val="3F3F3F"/>
              </a:buClr>
              <a:buFont typeface="Arial"/>
              <a:buNone/>
              <a:defRPr sz="5867" b="0" i="0" u="none" strike="noStrike" cap="none">
                <a:solidFill>
                  <a:srgbClr val="3F3F3F"/>
                </a:solidFill>
                <a:latin typeface="Arial"/>
                <a:ea typeface="Arial"/>
                <a:cs typeface="Arial"/>
                <a:sym typeface="Arial"/>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3078846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Shape 49"/>
        <p:cNvGrpSpPr/>
        <p:nvPr/>
      </p:nvGrpSpPr>
      <p:grpSpPr>
        <a:xfrm>
          <a:off x="0" y="0"/>
          <a:ext cx="0" cy="0"/>
          <a:chOff x="0" y="0"/>
          <a:chExt cx="0" cy="0"/>
        </a:xfrm>
      </p:grpSpPr>
      <p:sp>
        <p:nvSpPr>
          <p:cNvPr id="50" name="Shape 50"/>
          <p:cNvSpPr>
            <a:spLocks noGrp="1"/>
          </p:cNvSpPr>
          <p:nvPr>
            <p:ph type="pic" idx="2"/>
          </p:nvPr>
        </p:nvSpPr>
        <p:spPr>
          <a:xfrm>
            <a:off x="4079927" y="2"/>
            <a:ext cx="4032265" cy="3428999"/>
          </a:xfrm>
          <a:prstGeom prst="rect">
            <a:avLst/>
          </a:prstGeom>
          <a:solidFill>
            <a:srgbClr val="D8D8D8"/>
          </a:solidFill>
          <a:ln>
            <a:noFill/>
          </a:ln>
        </p:spPr>
        <p:txBody>
          <a:bodyPr wrap="square" lIns="91425" tIns="91425" rIns="91425" bIns="91425" anchor="ctr" anchorCtr="0"/>
          <a:lstStyle>
            <a:lvl1pPr marL="0" marR="0" lvl="0" indent="0" algn="ctr" rtl="0">
              <a:spcBef>
                <a:spcPts val="427"/>
              </a:spcBef>
              <a:buClr>
                <a:schemeClr val="dk1"/>
              </a:buClr>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9pPr>
          </a:lstStyle>
          <a:p>
            <a:endParaRPr/>
          </a:p>
        </p:txBody>
      </p:sp>
      <p:sp>
        <p:nvSpPr>
          <p:cNvPr id="51" name="Shape 51"/>
          <p:cNvSpPr>
            <a:spLocks noGrp="1"/>
          </p:cNvSpPr>
          <p:nvPr>
            <p:ph type="pic" idx="3"/>
          </p:nvPr>
        </p:nvSpPr>
        <p:spPr>
          <a:xfrm>
            <a:off x="6096133" y="3429119"/>
            <a:ext cx="2016000" cy="3428999"/>
          </a:xfrm>
          <a:prstGeom prst="rect">
            <a:avLst/>
          </a:prstGeom>
          <a:solidFill>
            <a:srgbClr val="BFBFBF"/>
          </a:solidFill>
          <a:ln>
            <a:noFill/>
          </a:ln>
        </p:spPr>
        <p:txBody>
          <a:bodyPr wrap="square" lIns="91425" tIns="91425" rIns="91425" bIns="91425" anchor="ctr" anchorCtr="0"/>
          <a:lstStyle>
            <a:lvl1pPr marL="0" marR="0" lvl="0" indent="0" algn="ctr" rtl="0">
              <a:spcBef>
                <a:spcPts val="427"/>
              </a:spcBef>
              <a:buClr>
                <a:schemeClr val="dk1"/>
              </a:buClr>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9pPr>
          </a:lstStyle>
          <a:p>
            <a:endParaRPr/>
          </a:p>
        </p:txBody>
      </p:sp>
      <p:sp>
        <p:nvSpPr>
          <p:cNvPr id="52" name="Shape 52"/>
          <p:cNvSpPr>
            <a:spLocks noGrp="1"/>
          </p:cNvSpPr>
          <p:nvPr>
            <p:ph type="pic" idx="4"/>
          </p:nvPr>
        </p:nvSpPr>
        <p:spPr>
          <a:xfrm>
            <a:off x="4079926" y="3429119"/>
            <a:ext cx="2016000" cy="3428999"/>
          </a:xfrm>
          <a:prstGeom prst="rect">
            <a:avLst/>
          </a:prstGeom>
          <a:solidFill>
            <a:srgbClr val="A5A5A5"/>
          </a:solidFill>
          <a:ln>
            <a:noFill/>
          </a:ln>
        </p:spPr>
        <p:txBody>
          <a:bodyPr wrap="square" lIns="91425" tIns="91425" rIns="91425" bIns="91425" anchor="ctr" anchorCtr="0"/>
          <a:lstStyle>
            <a:lvl1pPr marL="0" marR="0" lvl="0" indent="0" algn="ctr" rtl="0">
              <a:spcBef>
                <a:spcPts val="427"/>
              </a:spcBef>
              <a:buClr>
                <a:schemeClr val="dk1"/>
              </a:buClr>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394157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smtClean="0"/>
              <a:t>Free PPT _ Click to add title</a:t>
            </a:r>
            <a:endParaRPr lang="ko-KR" altLang="en-US" dirty="0"/>
          </a:p>
        </p:txBody>
      </p:sp>
      <p:sp>
        <p:nvSpPr>
          <p:cNvPr id="4" name="Content Placeholder 2"/>
          <p:cNvSpPr>
            <a:spLocks noGrp="1"/>
          </p:cNvSpPr>
          <p:nvPr>
            <p:ph idx="1"/>
          </p:nvPr>
        </p:nvSpPr>
        <p:spPr>
          <a:xfrm>
            <a:off x="2639616" y="1316884"/>
            <a:ext cx="921702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Tree>
    <p:extLst>
      <p:ext uri="{BB962C8B-B14F-4D97-AF65-F5344CB8AC3E}">
        <p14:creationId xmlns:p14="http://schemas.microsoft.com/office/powerpoint/2010/main" val="10000697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9"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59"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1609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18"/>
            <a:ext cx="10363200" cy="1363133"/>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B64FD4-C285-424D-9B47-3CF41B561876}" type="datetimeFigureOut">
              <a:rPr lang="en-GB" smtClean="0"/>
              <a:t>07/11/2017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140430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1"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83625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856"/>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58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09144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59"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6" name="Footer Placeholder 5"/>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17542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47"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47"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8" name="Footer Placeholder 7"/>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36007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4" name="Footer Placeholder 3"/>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06445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3" name="Footer Placeholder 2"/>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43024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7"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3"/>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47"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6" name="Footer Placeholder 5"/>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14828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7"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3"/>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47"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6" name="Footer Placeholder 5"/>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90954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439477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10682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B64FD4-C285-424D-9B47-3CF41B561876}" type="datetimeFigureOut">
              <a:rPr lang="en-GB" smtClean="0"/>
              <a:t>07/11/2017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23822139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9"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59"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2021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1"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79482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856"/>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58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51584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59"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6" name="Footer Placeholder 5"/>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07920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47"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47"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8" name="Footer Placeholder 7"/>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70182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4" name="Footer Placeholder 3"/>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27960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3" name="Footer Placeholder 2"/>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96062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7"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3"/>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47"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6" name="Footer Placeholder 5"/>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364199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7"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3"/>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47"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6" name="Footer Placeholder 5"/>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237574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1373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59" y="1534585"/>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59"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4585"/>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B64FD4-C285-424D-9B47-3CF41B561876}" type="datetimeFigureOut">
              <a:rPr lang="en-GB" smtClean="0"/>
              <a:t>07/11/2017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40781553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30210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9"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59"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861971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1"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33672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856"/>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58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552445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59"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6" name="Footer Placeholder 5"/>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571313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47"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47"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8" name="Footer Placeholder 7"/>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6522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4" name="Footer Placeholder 3"/>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675996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3" name="Footer Placeholder 2"/>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392197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7"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3"/>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47"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6" name="Footer Placeholder 5"/>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331675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7"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3"/>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47"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6" name="Footer Placeholder 5"/>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73378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B64FD4-C285-424D-9B47-3CF41B561876}" type="datetimeFigureOut">
              <a:rPr lang="en-GB" smtClean="0"/>
              <a:t>07/11/2017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8627058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883487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68"/>
            <a:ext cx="2743200" cy="365125"/>
          </a:xfrm>
          <a:prstGeom prst="rect">
            <a:avLst/>
          </a:prstGeom>
        </p:spPr>
        <p:txBody>
          <a:bodyPr/>
          <a:lstStyle/>
          <a:p>
            <a:fld id="{ECDD6BA6-602E-324D-9C3F-31AB4F674F86}" type="datetimeFigureOut">
              <a:rPr lang="en-US" smtClean="0">
                <a:solidFill>
                  <a:prstClr val="black"/>
                </a:solidFill>
              </a:rPr>
              <a:pPr/>
              <a:t>11/7/2017</a:t>
            </a:fld>
            <a:endParaRPr lang="en-US" dirty="0">
              <a:solidFill>
                <a:prstClr val="black"/>
              </a:solidFill>
            </a:endParaRPr>
          </a:p>
        </p:txBody>
      </p:sp>
      <p:sp>
        <p:nvSpPr>
          <p:cNvPr id="5" name="Footer Placeholder 4"/>
          <p:cNvSpPr>
            <a:spLocks noGrp="1"/>
          </p:cNvSpPr>
          <p:nvPr>
            <p:ph type="ftr" sz="quarter" idx="11"/>
          </p:nvPr>
        </p:nvSpPr>
        <p:spPr>
          <a:xfrm>
            <a:off x="4038601" y="6356468"/>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68"/>
            <a:ext cx="2743200"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98481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9" y="21306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8659" indent="0" algn="ctr">
              <a:buNone/>
              <a:defRPr>
                <a:solidFill>
                  <a:schemeClr val="tx1">
                    <a:tint val="75000"/>
                  </a:schemeClr>
                </a:solidFill>
              </a:defRPr>
            </a:lvl2pPr>
            <a:lvl3pPr marL="1217430" indent="0" algn="ctr">
              <a:buNone/>
              <a:defRPr>
                <a:solidFill>
                  <a:schemeClr val="tx1">
                    <a:tint val="75000"/>
                  </a:schemeClr>
                </a:solidFill>
              </a:defRPr>
            </a:lvl3pPr>
            <a:lvl4pPr marL="1826125" indent="0" algn="ctr">
              <a:buNone/>
              <a:defRPr>
                <a:solidFill>
                  <a:schemeClr val="tx1">
                    <a:tint val="75000"/>
                  </a:schemeClr>
                </a:solidFill>
              </a:defRPr>
            </a:lvl4pPr>
            <a:lvl5pPr marL="2434858" indent="0" algn="ctr">
              <a:buNone/>
              <a:defRPr>
                <a:solidFill>
                  <a:schemeClr val="tx1">
                    <a:tint val="75000"/>
                  </a:schemeClr>
                </a:solidFill>
              </a:defRPr>
            </a:lvl5pPr>
            <a:lvl6pPr marL="3043516" indent="0" algn="ctr">
              <a:buNone/>
              <a:defRPr>
                <a:solidFill>
                  <a:schemeClr val="tx1">
                    <a:tint val="75000"/>
                  </a:schemeClr>
                </a:solidFill>
              </a:defRPr>
            </a:lvl6pPr>
            <a:lvl7pPr marL="3652175" indent="0" algn="ctr">
              <a:buNone/>
              <a:defRPr>
                <a:solidFill>
                  <a:schemeClr val="tx1">
                    <a:tint val="75000"/>
                  </a:schemeClr>
                </a:solidFill>
              </a:defRPr>
            </a:lvl7pPr>
            <a:lvl8pPr marL="4260907" indent="0" algn="ctr">
              <a:buNone/>
              <a:defRPr>
                <a:solidFill>
                  <a:schemeClr val="tx1">
                    <a:tint val="75000"/>
                  </a:schemeClr>
                </a:solidFill>
              </a:defRPr>
            </a:lvl8pPr>
            <a:lvl9pPr marL="48696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67347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63685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3726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277"/>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277"/>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520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58" y="274639"/>
            <a:ext cx="109728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59" y="1535117"/>
            <a:ext cx="5386917" cy="639763"/>
          </a:xfrm>
        </p:spPr>
        <p:txBody>
          <a:bodyPr anchor="b"/>
          <a:lstStyle>
            <a:lvl1pPr marL="0" indent="0">
              <a:buNone/>
              <a:defRPr sz="3200" b="1"/>
            </a:lvl1pPr>
            <a:lvl2pPr marL="608659" indent="0">
              <a:buNone/>
              <a:defRPr sz="2700" b="1"/>
            </a:lvl2pPr>
            <a:lvl3pPr marL="1217430" indent="0">
              <a:buNone/>
              <a:defRPr sz="2400" b="1"/>
            </a:lvl3pPr>
            <a:lvl4pPr marL="1826125" indent="0">
              <a:buNone/>
              <a:defRPr sz="2100" b="1"/>
            </a:lvl4pPr>
            <a:lvl5pPr marL="2434858" indent="0">
              <a:buNone/>
              <a:defRPr sz="2100" b="1"/>
            </a:lvl5pPr>
            <a:lvl6pPr marL="3043516" indent="0">
              <a:buNone/>
              <a:defRPr sz="2100" b="1"/>
            </a:lvl6pPr>
            <a:lvl7pPr marL="3652175" indent="0">
              <a:buNone/>
              <a:defRPr sz="2100" b="1"/>
            </a:lvl7pPr>
            <a:lvl8pPr marL="4260907" indent="0">
              <a:buNone/>
              <a:defRPr sz="2100" b="1"/>
            </a:lvl8pPr>
            <a:lvl9pPr marL="4869622"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59"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8" y="1535117"/>
            <a:ext cx="5389033" cy="639763"/>
          </a:xfrm>
        </p:spPr>
        <p:txBody>
          <a:bodyPr anchor="b"/>
          <a:lstStyle>
            <a:lvl1pPr marL="0" indent="0">
              <a:buNone/>
              <a:defRPr sz="3200" b="1"/>
            </a:lvl1pPr>
            <a:lvl2pPr marL="608659" indent="0">
              <a:buNone/>
              <a:defRPr sz="2700" b="1"/>
            </a:lvl2pPr>
            <a:lvl3pPr marL="1217430" indent="0">
              <a:buNone/>
              <a:defRPr sz="2400" b="1"/>
            </a:lvl3pPr>
            <a:lvl4pPr marL="1826125" indent="0">
              <a:buNone/>
              <a:defRPr sz="2100" b="1"/>
            </a:lvl4pPr>
            <a:lvl5pPr marL="2434858" indent="0">
              <a:buNone/>
              <a:defRPr sz="2100" b="1"/>
            </a:lvl5pPr>
            <a:lvl6pPr marL="3043516" indent="0">
              <a:buNone/>
              <a:defRPr sz="2100" b="1"/>
            </a:lvl6pPr>
            <a:lvl7pPr marL="3652175" indent="0">
              <a:buNone/>
              <a:defRPr sz="2100" b="1"/>
            </a:lvl7pPr>
            <a:lvl8pPr marL="4260907" indent="0">
              <a:buNone/>
              <a:defRPr sz="2100" b="1"/>
            </a:lvl8pPr>
            <a:lvl9pPr marL="4869622"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45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0456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31286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61317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173"/>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260"/>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900"/>
            </a:lvl1pPr>
            <a:lvl2pPr marL="608659" indent="0">
              <a:buNone/>
              <a:defRPr sz="1600"/>
            </a:lvl2pPr>
            <a:lvl3pPr marL="1217430" indent="0">
              <a:buNone/>
              <a:defRPr sz="1300"/>
            </a:lvl3pPr>
            <a:lvl4pPr marL="1826125" indent="0">
              <a:buNone/>
              <a:defRPr sz="1200"/>
            </a:lvl4pPr>
            <a:lvl5pPr marL="2434858" indent="0">
              <a:buNone/>
              <a:defRPr sz="1200"/>
            </a:lvl5pPr>
            <a:lvl6pPr marL="3043516" indent="0">
              <a:buNone/>
              <a:defRPr sz="1200"/>
            </a:lvl6pPr>
            <a:lvl7pPr marL="3652175" indent="0">
              <a:buNone/>
              <a:defRPr sz="1200"/>
            </a:lvl7pPr>
            <a:lvl8pPr marL="4260907" indent="0">
              <a:buNone/>
              <a:defRPr sz="1200"/>
            </a:lvl8pPr>
            <a:lvl9pPr marL="486962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5212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B64FD4-C285-424D-9B47-3CF41B561876}" type="datetimeFigureOut">
              <a:rPr lang="en-GB" smtClean="0"/>
              <a:t>07/11/2017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26049243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6" y="4800725"/>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76" y="612775"/>
            <a:ext cx="7315200" cy="4114800"/>
          </a:xfrm>
        </p:spPr>
        <p:txBody>
          <a:bodyPr/>
          <a:lstStyle>
            <a:lvl1pPr marL="0" indent="0">
              <a:buNone/>
              <a:defRPr sz="4300"/>
            </a:lvl1pPr>
            <a:lvl2pPr marL="608659" indent="0">
              <a:buNone/>
              <a:defRPr sz="3700"/>
            </a:lvl2pPr>
            <a:lvl3pPr marL="1217430" indent="0">
              <a:buNone/>
              <a:defRPr sz="3200"/>
            </a:lvl3pPr>
            <a:lvl4pPr marL="1826125" indent="0">
              <a:buNone/>
              <a:defRPr sz="2700"/>
            </a:lvl4pPr>
            <a:lvl5pPr marL="2434858" indent="0">
              <a:buNone/>
              <a:defRPr sz="2700"/>
            </a:lvl5pPr>
            <a:lvl6pPr marL="3043516" indent="0">
              <a:buNone/>
              <a:defRPr sz="2700"/>
            </a:lvl6pPr>
            <a:lvl7pPr marL="3652175" indent="0">
              <a:buNone/>
              <a:defRPr sz="2700"/>
            </a:lvl7pPr>
            <a:lvl8pPr marL="4260907" indent="0">
              <a:buNone/>
              <a:defRPr sz="2700"/>
            </a:lvl8pPr>
            <a:lvl9pPr marL="4869622" indent="0">
              <a:buNone/>
              <a:defRPr sz="2700"/>
            </a:lvl9pPr>
          </a:lstStyle>
          <a:p>
            <a:endParaRPr lang="en-US" dirty="0"/>
          </a:p>
        </p:txBody>
      </p:sp>
      <p:sp>
        <p:nvSpPr>
          <p:cNvPr id="4" name="Text Placeholder 3"/>
          <p:cNvSpPr>
            <a:spLocks noGrp="1"/>
          </p:cNvSpPr>
          <p:nvPr>
            <p:ph type="body" sz="half" idx="2"/>
          </p:nvPr>
        </p:nvSpPr>
        <p:spPr>
          <a:xfrm>
            <a:off x="2389776" y="5367546"/>
            <a:ext cx="7315200" cy="804863"/>
          </a:xfrm>
        </p:spPr>
        <p:txBody>
          <a:bodyPr/>
          <a:lstStyle>
            <a:lvl1pPr marL="0" indent="0">
              <a:buNone/>
              <a:defRPr sz="1900"/>
            </a:lvl1pPr>
            <a:lvl2pPr marL="608659" indent="0">
              <a:buNone/>
              <a:defRPr sz="1600"/>
            </a:lvl2pPr>
            <a:lvl3pPr marL="1217430" indent="0">
              <a:buNone/>
              <a:defRPr sz="1300"/>
            </a:lvl3pPr>
            <a:lvl4pPr marL="1826125" indent="0">
              <a:buNone/>
              <a:defRPr sz="1200"/>
            </a:lvl4pPr>
            <a:lvl5pPr marL="2434858" indent="0">
              <a:buNone/>
              <a:defRPr sz="1200"/>
            </a:lvl5pPr>
            <a:lvl6pPr marL="3043516" indent="0">
              <a:buNone/>
              <a:defRPr sz="1200"/>
            </a:lvl6pPr>
            <a:lvl7pPr marL="3652175" indent="0">
              <a:buNone/>
              <a:defRPr sz="1200"/>
            </a:lvl7pPr>
            <a:lvl8pPr marL="4260907" indent="0">
              <a:buNone/>
              <a:defRPr sz="1200"/>
            </a:lvl8pPr>
            <a:lvl9pPr marL="486962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89642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42224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501"/>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501"/>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35128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70"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121765" tIns="60883" rIns="121765" bIns="60883" anchor="ctr"/>
          <a:lstStyle/>
          <a:p>
            <a:pPr algn="ctr" defTabSz="608659"/>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487" algn="r">
              <a:defRPr sz="2700"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1"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59"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121765" tIns="60883" rIns="121765" bIns="60883" anchor="ctr"/>
          <a:lstStyle/>
          <a:p>
            <a:pPr algn="ctr" defTabSz="608659"/>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56391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70"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121765" tIns="60883" rIns="121765" bIns="60883" anchor="ctr"/>
          <a:lstStyle/>
          <a:p>
            <a:pPr algn="ctr" defTabSz="608659"/>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487" algn="r">
              <a:defRPr sz="2700"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1"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59"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121765" tIns="60883" rIns="121765" bIns="60883" anchor="ctr"/>
          <a:lstStyle/>
          <a:p>
            <a:pPr algn="ctr" defTabSz="608659"/>
            <a:endParaRPr lang="en-US" sz="24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710" y="6432273"/>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30054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4067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9" y="2130552"/>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79404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00257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1804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20027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0027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3714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170"/>
            <a:ext cx="4011084" cy="1162049"/>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169"/>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B64FD4-C285-424D-9B47-3CF41B561876}" type="datetimeFigureOut">
              <a:rPr lang="en-GB" smtClean="0"/>
              <a:t>07/11/2017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39309359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58" y="274639"/>
            <a:ext cx="10972801"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59" y="1535117"/>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59"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8" y="1535117"/>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1304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92763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3384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167"/>
            <a:ext cx="4011084" cy="1162051"/>
          </a:xfrm>
        </p:spPr>
        <p:txBody>
          <a:bodyPr anchor="b"/>
          <a:lstStyle>
            <a:lvl1pPr algn="l">
              <a:defRPr sz="2667" b="1"/>
            </a:lvl1pPr>
          </a:lstStyle>
          <a:p>
            <a:r>
              <a:rPr lang="en-US" dirty="0"/>
              <a:t>Click to edit Master title style</a:t>
            </a:r>
          </a:p>
        </p:txBody>
      </p:sp>
      <p:sp>
        <p:nvSpPr>
          <p:cNvPr id="3" name="Content Placeholder 2"/>
          <p:cNvSpPr>
            <a:spLocks noGrp="1"/>
          </p:cNvSpPr>
          <p:nvPr>
            <p:ph idx="1"/>
          </p:nvPr>
        </p:nvSpPr>
        <p:spPr>
          <a:xfrm>
            <a:off x="4766733" y="273178"/>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97213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6" y="4800719"/>
            <a:ext cx="7315200" cy="566739"/>
          </a:xfrm>
        </p:spPr>
        <p:txBody>
          <a:bodyPr anchor="b"/>
          <a:lstStyle>
            <a:lvl1pPr algn="l">
              <a:defRPr sz="2667" b="1"/>
            </a:lvl1pPr>
          </a:lstStyle>
          <a:p>
            <a:r>
              <a:rPr lang="en-US" dirty="0"/>
              <a:t>Click to edit Master title style</a:t>
            </a:r>
          </a:p>
        </p:txBody>
      </p:sp>
      <p:sp>
        <p:nvSpPr>
          <p:cNvPr id="3" name="Picture Placeholder 2"/>
          <p:cNvSpPr>
            <a:spLocks noGrp="1"/>
          </p:cNvSpPr>
          <p:nvPr>
            <p:ph type="pic" idx="1"/>
          </p:nvPr>
        </p:nvSpPr>
        <p:spPr>
          <a:xfrm>
            <a:off x="2389776"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76" y="5367464"/>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4155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52237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495"/>
            <a:ext cx="2743200" cy="438785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06495"/>
            <a:ext cx="8026400" cy="438785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66496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61"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1"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59"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latin typeface="微軟正黑體" panose="020B0604030504040204" pitchFamily="34" charset="-120"/>
            </a:endParaRPr>
          </a:p>
        </p:txBody>
      </p:sp>
      <p:sp>
        <p:nvSpPr>
          <p:cNvPr id="16" name="Rectangle 11"/>
          <p:cNvSpPr>
            <a:spLocks noGrp="1"/>
          </p:cNvSpPr>
          <p:nvPr>
            <p:ph sz="quarter" idx="15"/>
          </p:nvPr>
        </p:nvSpPr>
        <p:spPr>
          <a:xfrm>
            <a:off x="406400" y="914400"/>
            <a:ext cx="11277600" cy="533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01701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61"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1"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59"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630" y="6432267"/>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40187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438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6" y="4800718"/>
            <a:ext cx="7315200" cy="567267"/>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76"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76" y="5367985"/>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B64FD4-C285-424D-9B47-3CF41B561876}" type="datetimeFigureOut">
              <a:rPr lang="en-GB" smtClean="0"/>
              <a:t>07/11/2017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2E0DA4-D33B-4965-A777-EFC81C1953D7}" type="slidenum">
              <a:rPr lang="en-GB" smtClean="0"/>
              <a:t>‹#›</a:t>
            </a:fld>
            <a:endParaRPr lang="en-GB"/>
          </a:p>
        </p:txBody>
      </p:sp>
    </p:spTree>
    <p:extLst>
      <p:ext uri="{BB962C8B-B14F-4D97-AF65-F5344CB8AC3E}">
        <p14:creationId xmlns:p14="http://schemas.microsoft.com/office/powerpoint/2010/main" val="40005123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9" y="213055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18561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90890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507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275"/>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275"/>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72515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58" y="274639"/>
            <a:ext cx="109728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59" y="1535117"/>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59"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7"/>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46737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45099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75338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17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18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05464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6" y="4800723"/>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76"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dirty="0"/>
          </a:p>
        </p:txBody>
      </p:sp>
      <p:sp>
        <p:nvSpPr>
          <p:cNvPr id="4" name="Text Placeholder 3"/>
          <p:cNvSpPr>
            <a:spLocks noGrp="1"/>
          </p:cNvSpPr>
          <p:nvPr>
            <p:ph type="body" sz="half" idx="2"/>
          </p:nvPr>
        </p:nvSpPr>
        <p:spPr>
          <a:xfrm>
            <a:off x="2389776" y="5367468"/>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9473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6153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10.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3.pn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3.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3.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8.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9.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58" y="275167"/>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58" y="1600205"/>
            <a:ext cx="10972801" cy="452543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69"/>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F3B64FD4-C285-424D-9B47-3CF41B561876}" type="datetimeFigureOut">
              <a:rPr lang="en-GB" smtClean="0"/>
              <a:t>07/11/2017</a:t>
            </a:fld>
            <a:endParaRPr lang="en-GB"/>
          </a:p>
        </p:txBody>
      </p:sp>
      <p:sp>
        <p:nvSpPr>
          <p:cNvPr id="5" name="Footer Placeholder 4"/>
          <p:cNvSpPr>
            <a:spLocks noGrp="1"/>
          </p:cNvSpPr>
          <p:nvPr>
            <p:ph type="ftr" sz="quarter" idx="3"/>
          </p:nvPr>
        </p:nvSpPr>
        <p:spPr>
          <a:xfrm>
            <a:off x="4165659" y="6356469"/>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59" y="6356469"/>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A2E0DA4-D33B-4965-A777-EFC81C1953D7}" type="slidenum">
              <a:rPr lang="en-GB" smtClean="0"/>
              <a:t>‹#›</a:t>
            </a:fld>
            <a:endParaRPr lang="en-GB"/>
          </a:p>
        </p:txBody>
      </p:sp>
    </p:spTree>
    <p:extLst>
      <p:ext uri="{BB962C8B-B14F-4D97-AF65-F5344CB8AC3E}">
        <p14:creationId xmlns:p14="http://schemas.microsoft.com/office/powerpoint/2010/main" val="329075625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58" y="274639"/>
            <a:ext cx="10972801"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58" y="1600201"/>
            <a:ext cx="10972801" cy="45259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471"/>
            <a:ext cx="2844800" cy="365125"/>
          </a:xfrm>
          <a:prstGeom prst="rect">
            <a:avLst/>
          </a:prstGeom>
        </p:spPr>
        <p:txBody>
          <a:bodyPr vert="horz" lIns="91440" tIns="45720" rIns="91440" bIns="45720" rtlCol="0" anchor="ctr"/>
          <a:lstStyle>
            <a:lvl1pPr algn="l">
              <a:defRPr sz="1599">
                <a:solidFill>
                  <a:schemeClr val="tx1">
                    <a:tint val="75000"/>
                  </a:schemeClr>
                </a:solidFill>
                <a:latin typeface="微軟正黑體" panose="020B0604030504040204" pitchFamily="34" charset="-120"/>
              </a:defRPr>
            </a:lvl1pPr>
          </a:lstStyle>
          <a:p>
            <a:pPr defTabSz="1218043"/>
            <a:fld id="{BFCE6273-A319-479D-9063-91E74A0B2C54}" type="datetimeFigureOut">
              <a:rPr lang="en-US" smtClean="0">
                <a:solidFill>
                  <a:prstClr val="black">
                    <a:tint val="75000"/>
                  </a:prstClr>
                </a:solidFill>
              </a:rPr>
              <a:pPr defTabSz="1218043"/>
              <a:t>11/7/2017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59" y="6356471"/>
            <a:ext cx="3860800" cy="365125"/>
          </a:xfrm>
          <a:prstGeom prst="rect">
            <a:avLst/>
          </a:prstGeom>
        </p:spPr>
        <p:txBody>
          <a:bodyPr vert="horz" lIns="91440" tIns="45720" rIns="91440" bIns="45720" rtlCol="0" anchor="ctr"/>
          <a:lstStyle>
            <a:lvl1pPr algn="ctr">
              <a:defRPr sz="1599">
                <a:solidFill>
                  <a:schemeClr val="tx1">
                    <a:tint val="75000"/>
                  </a:schemeClr>
                </a:solidFill>
                <a:latin typeface="微軟正黑體" panose="020B0604030504040204" pitchFamily="34" charset="-120"/>
              </a:defRPr>
            </a:lvl1pPr>
          </a:lstStyle>
          <a:p>
            <a:pPr defTabSz="1218043"/>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59" y="6356471"/>
            <a:ext cx="2844800" cy="365125"/>
          </a:xfrm>
          <a:prstGeom prst="rect">
            <a:avLst/>
          </a:prstGeom>
        </p:spPr>
        <p:txBody>
          <a:bodyPr vert="horz" lIns="91440" tIns="45720" rIns="91440" bIns="45720" rtlCol="0" anchor="ctr"/>
          <a:lstStyle>
            <a:lvl1pPr algn="r">
              <a:defRPr sz="1599">
                <a:solidFill>
                  <a:schemeClr val="tx1">
                    <a:tint val="75000"/>
                  </a:schemeClr>
                </a:solidFill>
                <a:latin typeface="微軟正黑體" panose="020B0604030504040204" pitchFamily="34" charset="-120"/>
              </a:defRPr>
            </a:lvl1pPr>
          </a:lstStyle>
          <a:p>
            <a:pPr defTabSz="1218043"/>
            <a:fld id="{76335ADA-BCDA-4F8F-8D46-03EB2091062D}" type="slidenum">
              <a:rPr lang="en-US" smtClean="0">
                <a:solidFill>
                  <a:prstClr val="black">
                    <a:tint val="75000"/>
                  </a:prstClr>
                </a:solidFill>
              </a:rPr>
              <a:pPr defTabSz="1218043"/>
              <a:t>‹#›</a:t>
            </a:fld>
            <a:endParaRPr lang="en-US" dirty="0">
              <a:solidFill>
                <a:prstClr val="black">
                  <a:tint val="75000"/>
                </a:prstClr>
              </a:solidFill>
            </a:endParaRPr>
          </a:p>
        </p:txBody>
      </p:sp>
    </p:spTree>
    <p:extLst>
      <p:ext uri="{BB962C8B-B14F-4D97-AF65-F5344CB8AC3E}">
        <p14:creationId xmlns:p14="http://schemas.microsoft.com/office/powerpoint/2010/main" val="3894945637"/>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Lst>
  <p:txStyles>
    <p:titleStyle>
      <a:lvl1pPr algn="ctr" defTabSz="1218043" rtl="0" eaLnBrk="1" latinLnBrk="0" hangingPunct="1">
        <a:spcBef>
          <a:spcPct val="0"/>
        </a:spcBef>
        <a:buNone/>
        <a:defRPr sz="5861" kern="1200">
          <a:solidFill>
            <a:schemeClr val="tx1"/>
          </a:solidFill>
          <a:latin typeface="微軟正黑體" panose="020B0604030504040204" pitchFamily="34" charset="-120"/>
          <a:ea typeface="+mj-ea"/>
          <a:cs typeface="+mj-cs"/>
        </a:defRPr>
      </a:lvl1pPr>
    </p:titleStyle>
    <p:bodyStyle>
      <a:lvl1pPr marL="456766" indent="-456766" algn="l" defTabSz="1218043" rtl="0" eaLnBrk="1" latinLnBrk="0" hangingPunct="1">
        <a:spcBef>
          <a:spcPct val="20000"/>
        </a:spcBef>
        <a:buFont typeface="Arial" pitchFamily="34" charset="0"/>
        <a:buChar char="•"/>
        <a:defRPr sz="4263" kern="1200">
          <a:solidFill>
            <a:schemeClr val="tx1"/>
          </a:solidFill>
          <a:latin typeface="微軟正黑體" panose="020B0604030504040204" pitchFamily="34" charset="-120"/>
          <a:ea typeface="+mn-ea"/>
          <a:cs typeface="+mn-cs"/>
        </a:defRPr>
      </a:lvl1pPr>
      <a:lvl2pPr marL="989658" indent="-380638" algn="l" defTabSz="1218043" rtl="0" eaLnBrk="1" latinLnBrk="0" hangingPunct="1">
        <a:spcBef>
          <a:spcPct val="20000"/>
        </a:spcBef>
        <a:buFont typeface="Arial" pitchFamily="34" charset="0"/>
        <a:buChar char="–"/>
        <a:defRPr sz="3730" kern="1200">
          <a:solidFill>
            <a:schemeClr val="tx1"/>
          </a:solidFill>
          <a:latin typeface="微軟正黑體" panose="020B0604030504040204" pitchFamily="34" charset="-120"/>
          <a:ea typeface="+mn-ea"/>
          <a:cs typeface="+mn-cs"/>
        </a:defRPr>
      </a:lvl2pPr>
      <a:lvl3pPr marL="1522553" indent="-304510" algn="l" defTabSz="1218043" rtl="0" eaLnBrk="1" latinLnBrk="0" hangingPunct="1">
        <a:spcBef>
          <a:spcPct val="20000"/>
        </a:spcBef>
        <a:buFont typeface="Arial" pitchFamily="34" charset="0"/>
        <a:buChar char="•"/>
        <a:defRPr sz="3197" kern="1200">
          <a:solidFill>
            <a:schemeClr val="tx1"/>
          </a:solidFill>
          <a:latin typeface="微軟正黑體" panose="020B0604030504040204" pitchFamily="34" charset="-120"/>
          <a:ea typeface="+mn-ea"/>
          <a:cs typeface="+mn-cs"/>
        </a:defRPr>
      </a:lvl3pPr>
      <a:lvl4pPr marL="2131573" indent="-304510" algn="l" defTabSz="1218043" rtl="0" eaLnBrk="1" latinLnBrk="0" hangingPunct="1">
        <a:spcBef>
          <a:spcPct val="20000"/>
        </a:spcBef>
        <a:buFont typeface="Arial" pitchFamily="34" charset="0"/>
        <a:buChar char="–"/>
        <a:defRPr sz="2664" kern="1200">
          <a:solidFill>
            <a:schemeClr val="tx1"/>
          </a:solidFill>
          <a:latin typeface="微軟正黑體" panose="020B0604030504040204" pitchFamily="34" charset="-120"/>
          <a:ea typeface="+mn-ea"/>
          <a:cs typeface="+mn-cs"/>
        </a:defRPr>
      </a:lvl4pPr>
      <a:lvl5pPr marL="2740593" indent="-304510" algn="l" defTabSz="1218043" rtl="0" eaLnBrk="1" latinLnBrk="0" hangingPunct="1">
        <a:spcBef>
          <a:spcPct val="20000"/>
        </a:spcBef>
        <a:buFont typeface="Arial" pitchFamily="34" charset="0"/>
        <a:buChar char="»"/>
        <a:defRPr sz="2664" kern="1200">
          <a:solidFill>
            <a:schemeClr val="tx1"/>
          </a:solidFill>
          <a:latin typeface="微軟正黑體" panose="020B0604030504040204" pitchFamily="34" charset="-120"/>
          <a:ea typeface="+mn-ea"/>
          <a:cs typeface="+mn-cs"/>
        </a:defRPr>
      </a:lvl5pPr>
      <a:lvl6pPr marL="3349615" indent="-304510" algn="l" defTabSz="1218043" rtl="0" eaLnBrk="1" latinLnBrk="0" hangingPunct="1">
        <a:spcBef>
          <a:spcPct val="20000"/>
        </a:spcBef>
        <a:buFont typeface="Arial" pitchFamily="34" charset="0"/>
        <a:buChar char="•"/>
        <a:defRPr sz="2664" kern="1200">
          <a:solidFill>
            <a:schemeClr val="tx1"/>
          </a:solidFill>
          <a:latin typeface="+mn-lt"/>
          <a:ea typeface="+mn-ea"/>
          <a:cs typeface="+mn-cs"/>
        </a:defRPr>
      </a:lvl6pPr>
      <a:lvl7pPr marL="3958636" indent="-304510" algn="l" defTabSz="1218043" rtl="0" eaLnBrk="1" latinLnBrk="0" hangingPunct="1">
        <a:spcBef>
          <a:spcPct val="20000"/>
        </a:spcBef>
        <a:buFont typeface="Arial" pitchFamily="34" charset="0"/>
        <a:buChar char="•"/>
        <a:defRPr sz="2664" kern="1200">
          <a:solidFill>
            <a:schemeClr val="tx1"/>
          </a:solidFill>
          <a:latin typeface="+mn-lt"/>
          <a:ea typeface="+mn-ea"/>
          <a:cs typeface="+mn-cs"/>
        </a:defRPr>
      </a:lvl7pPr>
      <a:lvl8pPr marL="4567658" indent="-304510" algn="l" defTabSz="1218043" rtl="0" eaLnBrk="1" latinLnBrk="0" hangingPunct="1">
        <a:spcBef>
          <a:spcPct val="20000"/>
        </a:spcBef>
        <a:buFont typeface="Arial" pitchFamily="34" charset="0"/>
        <a:buChar char="•"/>
        <a:defRPr sz="2664" kern="1200">
          <a:solidFill>
            <a:schemeClr val="tx1"/>
          </a:solidFill>
          <a:latin typeface="+mn-lt"/>
          <a:ea typeface="+mn-ea"/>
          <a:cs typeface="+mn-cs"/>
        </a:defRPr>
      </a:lvl8pPr>
      <a:lvl9pPr marL="5176678" indent="-304510" algn="l" defTabSz="1218043" rtl="0" eaLnBrk="1" latinLnBrk="0" hangingPunct="1">
        <a:spcBef>
          <a:spcPct val="20000"/>
        </a:spcBef>
        <a:buFont typeface="Arial" pitchFamily="34" charset="0"/>
        <a:buChar char="•"/>
        <a:defRPr sz="2664" kern="1200">
          <a:solidFill>
            <a:schemeClr val="tx1"/>
          </a:solidFill>
          <a:latin typeface="+mn-lt"/>
          <a:ea typeface="+mn-ea"/>
          <a:cs typeface="+mn-cs"/>
        </a:defRPr>
      </a:lvl9pPr>
    </p:bodyStyle>
    <p:otherStyle>
      <a:defPPr>
        <a:defRPr lang="en-US"/>
      </a:defPPr>
      <a:lvl1pPr marL="0" algn="l" defTabSz="1218043" rtl="0" eaLnBrk="1" latinLnBrk="0" hangingPunct="1">
        <a:defRPr sz="2398" kern="1200">
          <a:solidFill>
            <a:schemeClr val="tx1"/>
          </a:solidFill>
          <a:latin typeface="+mn-lt"/>
          <a:ea typeface="+mn-ea"/>
          <a:cs typeface="+mn-cs"/>
        </a:defRPr>
      </a:lvl1pPr>
      <a:lvl2pPr marL="609021" algn="l" defTabSz="1218043" rtl="0" eaLnBrk="1" latinLnBrk="0" hangingPunct="1">
        <a:defRPr sz="2398" kern="1200">
          <a:solidFill>
            <a:schemeClr val="tx1"/>
          </a:solidFill>
          <a:latin typeface="+mn-lt"/>
          <a:ea typeface="+mn-ea"/>
          <a:cs typeface="+mn-cs"/>
        </a:defRPr>
      </a:lvl2pPr>
      <a:lvl3pPr marL="1218043" algn="l" defTabSz="1218043" rtl="0" eaLnBrk="1" latinLnBrk="0" hangingPunct="1">
        <a:defRPr sz="2398" kern="1200">
          <a:solidFill>
            <a:schemeClr val="tx1"/>
          </a:solidFill>
          <a:latin typeface="+mn-lt"/>
          <a:ea typeface="+mn-ea"/>
          <a:cs typeface="+mn-cs"/>
        </a:defRPr>
      </a:lvl3pPr>
      <a:lvl4pPr marL="1827063" algn="l" defTabSz="1218043" rtl="0" eaLnBrk="1" latinLnBrk="0" hangingPunct="1">
        <a:defRPr sz="2398" kern="1200">
          <a:solidFill>
            <a:schemeClr val="tx1"/>
          </a:solidFill>
          <a:latin typeface="+mn-lt"/>
          <a:ea typeface="+mn-ea"/>
          <a:cs typeface="+mn-cs"/>
        </a:defRPr>
      </a:lvl4pPr>
      <a:lvl5pPr marL="2436083" algn="l" defTabSz="1218043" rtl="0" eaLnBrk="1" latinLnBrk="0" hangingPunct="1">
        <a:defRPr sz="2398" kern="1200">
          <a:solidFill>
            <a:schemeClr val="tx1"/>
          </a:solidFill>
          <a:latin typeface="+mn-lt"/>
          <a:ea typeface="+mn-ea"/>
          <a:cs typeface="+mn-cs"/>
        </a:defRPr>
      </a:lvl5pPr>
      <a:lvl6pPr marL="3045105" algn="l" defTabSz="1218043" rtl="0" eaLnBrk="1" latinLnBrk="0" hangingPunct="1">
        <a:defRPr sz="2398" kern="1200">
          <a:solidFill>
            <a:schemeClr val="tx1"/>
          </a:solidFill>
          <a:latin typeface="+mn-lt"/>
          <a:ea typeface="+mn-ea"/>
          <a:cs typeface="+mn-cs"/>
        </a:defRPr>
      </a:lvl6pPr>
      <a:lvl7pPr marL="3654126" algn="l" defTabSz="1218043" rtl="0" eaLnBrk="1" latinLnBrk="0" hangingPunct="1">
        <a:defRPr sz="2398" kern="1200">
          <a:solidFill>
            <a:schemeClr val="tx1"/>
          </a:solidFill>
          <a:latin typeface="+mn-lt"/>
          <a:ea typeface="+mn-ea"/>
          <a:cs typeface="+mn-cs"/>
        </a:defRPr>
      </a:lvl7pPr>
      <a:lvl8pPr marL="4263146" algn="l" defTabSz="1218043" rtl="0" eaLnBrk="1" latinLnBrk="0" hangingPunct="1">
        <a:defRPr sz="2398" kern="1200">
          <a:solidFill>
            <a:schemeClr val="tx1"/>
          </a:solidFill>
          <a:latin typeface="+mn-lt"/>
          <a:ea typeface="+mn-ea"/>
          <a:cs typeface="+mn-cs"/>
        </a:defRPr>
      </a:lvl8pPr>
      <a:lvl9pPr marL="4872168" algn="l" defTabSz="1218043" rtl="0" eaLnBrk="1" latinLnBrk="0" hangingPunct="1">
        <a:defRPr sz="2398"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76" y="274639"/>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76" y="1600206"/>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7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5990518-F2DE-3242-AF15-191DBAD2E037}" type="datetimeFigureOut">
              <a:rPr lang="en-US" smtClean="0">
                <a:solidFill>
                  <a:prstClr val="black">
                    <a:tint val="75000"/>
                  </a:prstClr>
                </a:solidFill>
              </a:rPr>
              <a:pPr defTabSz="457200"/>
              <a:t>11/7/2017</a:t>
            </a:fld>
            <a:endParaRPr lang="en-US">
              <a:solidFill>
                <a:prstClr val="black">
                  <a:tint val="75000"/>
                </a:prstClr>
              </a:solidFill>
            </a:endParaRPr>
          </a:p>
        </p:txBody>
      </p:sp>
      <p:sp>
        <p:nvSpPr>
          <p:cNvPr id="5" name="Footer Placeholder 4"/>
          <p:cNvSpPr>
            <a:spLocks noGrp="1"/>
          </p:cNvSpPr>
          <p:nvPr>
            <p:ph type="ftr" sz="quarter" idx="3"/>
          </p:nvPr>
        </p:nvSpPr>
        <p:spPr>
          <a:xfrm>
            <a:off x="4165660" y="635647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60" y="63564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C12157F-98E3-5043-8489-FE52F2E9E266}"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526181880"/>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278" tIns="45718" rIns="91278" bIns="45718"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278" tIns="45718" rIns="91278"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472"/>
            <a:ext cx="2743200" cy="365125"/>
          </a:xfrm>
          <a:prstGeom prst="rect">
            <a:avLst/>
          </a:prstGeom>
        </p:spPr>
        <p:txBody>
          <a:bodyPr vert="horz" lIns="91278" tIns="45718" rIns="91278" bIns="45718" rtlCol="0" anchor="ctr"/>
          <a:lstStyle>
            <a:lvl1pPr algn="l">
              <a:defRPr sz="1200">
                <a:solidFill>
                  <a:schemeClr val="tx1">
                    <a:tint val="75000"/>
                  </a:schemeClr>
                </a:solidFill>
              </a:defRPr>
            </a:lvl1pPr>
          </a:lstStyle>
          <a:p>
            <a:pPr defTabSz="912564"/>
            <a:fld id="{E09C8FD0-8411-F04A-A3E6-5228CF0AF7B5}" type="datetimeFigureOut">
              <a:rPr lang="en-US" smtClean="0">
                <a:solidFill>
                  <a:prstClr val="black">
                    <a:tint val="75000"/>
                  </a:prstClr>
                </a:solidFill>
              </a:rPr>
              <a:pPr defTabSz="912564"/>
              <a:t>11/7/2017</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472"/>
            <a:ext cx="4114800" cy="365125"/>
          </a:xfrm>
          <a:prstGeom prst="rect">
            <a:avLst/>
          </a:prstGeom>
        </p:spPr>
        <p:txBody>
          <a:bodyPr vert="horz" lIns="91278" tIns="45718" rIns="91278" bIns="45718" rtlCol="0" anchor="ctr"/>
          <a:lstStyle>
            <a:lvl1pPr algn="ctr">
              <a:defRPr sz="1200">
                <a:solidFill>
                  <a:schemeClr val="tx1">
                    <a:tint val="75000"/>
                  </a:schemeClr>
                </a:solidFill>
              </a:defRPr>
            </a:lvl1pPr>
          </a:lstStyle>
          <a:p>
            <a:pPr defTabSz="912564"/>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472"/>
            <a:ext cx="2743200" cy="365125"/>
          </a:xfrm>
          <a:prstGeom prst="rect">
            <a:avLst/>
          </a:prstGeom>
        </p:spPr>
        <p:txBody>
          <a:bodyPr vert="horz" lIns="91278" tIns="45718" rIns="91278" bIns="45718" rtlCol="0" anchor="ctr"/>
          <a:lstStyle>
            <a:lvl1pPr algn="r">
              <a:defRPr sz="1200">
                <a:solidFill>
                  <a:schemeClr val="tx1">
                    <a:tint val="75000"/>
                  </a:schemeClr>
                </a:solidFill>
              </a:defRPr>
            </a:lvl1pPr>
          </a:lstStyle>
          <a:p>
            <a:pPr defTabSz="912564"/>
            <a:fld id="{623FD977-3ECB-084D-B4A3-489392581263}" type="slidenum">
              <a:rPr lang="en-US" smtClean="0">
                <a:solidFill>
                  <a:prstClr val="black">
                    <a:tint val="75000"/>
                  </a:prstClr>
                </a:solidFill>
              </a:rPr>
              <a:pPr defTabSz="912564"/>
              <a:t>‹#›</a:t>
            </a:fld>
            <a:endParaRPr lang="en-US">
              <a:solidFill>
                <a:prstClr val="black">
                  <a:tint val="75000"/>
                </a:prstClr>
              </a:solidFill>
            </a:endParaRPr>
          </a:p>
        </p:txBody>
      </p:sp>
    </p:spTree>
    <p:extLst>
      <p:ext uri="{BB962C8B-B14F-4D97-AF65-F5344CB8AC3E}">
        <p14:creationId xmlns:p14="http://schemas.microsoft.com/office/powerpoint/2010/main" val="2837243936"/>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l" defTabSz="9125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68" indent="-228168" algn="l" defTabSz="91256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4502" indent="-228168" algn="l" defTabSz="91256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0730" indent="-228168" algn="l" defTabSz="91256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6960" indent="-228168" algn="l" defTabSz="912564"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3191" indent="-228168" algn="l" defTabSz="912564"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09524" indent="-228168" algn="l" defTabSz="91256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5807" indent="-228168" algn="l" defTabSz="91256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2088" indent="-228168" algn="l" defTabSz="91256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78422" indent="-228168" algn="l" defTabSz="91256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2564" rtl="0" eaLnBrk="1" latinLnBrk="0" hangingPunct="1">
        <a:defRPr sz="1900" kern="1200">
          <a:solidFill>
            <a:schemeClr val="tx1"/>
          </a:solidFill>
          <a:latin typeface="+mn-lt"/>
          <a:ea typeface="+mn-ea"/>
          <a:cs typeface="+mn-cs"/>
        </a:defRPr>
      </a:lvl1pPr>
      <a:lvl2pPr marL="456231" algn="l" defTabSz="912564" rtl="0" eaLnBrk="1" latinLnBrk="0" hangingPunct="1">
        <a:defRPr sz="1900" kern="1200">
          <a:solidFill>
            <a:schemeClr val="tx1"/>
          </a:solidFill>
          <a:latin typeface="+mn-lt"/>
          <a:ea typeface="+mn-ea"/>
          <a:cs typeface="+mn-cs"/>
        </a:defRPr>
      </a:lvl2pPr>
      <a:lvl3pPr marL="912564" algn="l" defTabSz="912564" rtl="0" eaLnBrk="1" latinLnBrk="0" hangingPunct="1">
        <a:defRPr sz="1900" kern="1200">
          <a:solidFill>
            <a:schemeClr val="tx1"/>
          </a:solidFill>
          <a:latin typeface="+mn-lt"/>
          <a:ea typeface="+mn-ea"/>
          <a:cs typeface="+mn-cs"/>
        </a:defRPr>
      </a:lvl3pPr>
      <a:lvl4pPr marL="1368846" algn="l" defTabSz="912564" rtl="0" eaLnBrk="1" latinLnBrk="0" hangingPunct="1">
        <a:defRPr sz="1900" kern="1200">
          <a:solidFill>
            <a:schemeClr val="tx1"/>
          </a:solidFill>
          <a:latin typeface="+mn-lt"/>
          <a:ea typeface="+mn-ea"/>
          <a:cs typeface="+mn-cs"/>
        </a:defRPr>
      </a:lvl4pPr>
      <a:lvl5pPr marL="1825128" algn="l" defTabSz="912564" rtl="0" eaLnBrk="1" latinLnBrk="0" hangingPunct="1">
        <a:defRPr sz="1900" kern="1200">
          <a:solidFill>
            <a:schemeClr val="tx1"/>
          </a:solidFill>
          <a:latin typeface="+mn-lt"/>
          <a:ea typeface="+mn-ea"/>
          <a:cs typeface="+mn-cs"/>
        </a:defRPr>
      </a:lvl5pPr>
      <a:lvl6pPr marL="2281462" algn="l" defTabSz="912564" rtl="0" eaLnBrk="1" latinLnBrk="0" hangingPunct="1">
        <a:defRPr sz="1900" kern="1200">
          <a:solidFill>
            <a:schemeClr val="tx1"/>
          </a:solidFill>
          <a:latin typeface="+mn-lt"/>
          <a:ea typeface="+mn-ea"/>
          <a:cs typeface="+mn-cs"/>
        </a:defRPr>
      </a:lvl6pPr>
      <a:lvl7pPr marL="2737690" algn="l" defTabSz="912564" rtl="0" eaLnBrk="1" latinLnBrk="0" hangingPunct="1">
        <a:defRPr sz="1900" kern="1200">
          <a:solidFill>
            <a:schemeClr val="tx1"/>
          </a:solidFill>
          <a:latin typeface="+mn-lt"/>
          <a:ea typeface="+mn-ea"/>
          <a:cs typeface="+mn-cs"/>
        </a:defRPr>
      </a:lvl7pPr>
      <a:lvl8pPr marL="3193920" algn="l" defTabSz="912564" rtl="0" eaLnBrk="1" latinLnBrk="0" hangingPunct="1">
        <a:defRPr sz="1900" kern="1200">
          <a:solidFill>
            <a:schemeClr val="tx1"/>
          </a:solidFill>
          <a:latin typeface="+mn-lt"/>
          <a:ea typeface="+mn-ea"/>
          <a:cs typeface="+mn-cs"/>
        </a:defRPr>
      </a:lvl8pPr>
      <a:lvl9pPr marL="3650151" algn="l" defTabSz="912564"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46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7430"/>
            <a:fld id="{BFCE6273-A319-479D-9063-91E74A0B2C54}" type="datetimeFigureOut">
              <a:rPr lang="en-US" smtClean="0">
                <a:solidFill>
                  <a:prstClr val="black">
                    <a:tint val="75000"/>
                  </a:prstClr>
                </a:solidFill>
              </a:rPr>
              <a:pPr defTabSz="1217430"/>
              <a:t>11/7/2017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46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743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46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7430"/>
            <a:fld id="{76335ADA-BCDA-4F8F-8D46-03EB2091062D}" type="slidenum">
              <a:rPr lang="en-US" smtClean="0">
                <a:solidFill>
                  <a:prstClr val="black">
                    <a:tint val="75000"/>
                  </a:prstClr>
                </a:solidFill>
              </a:rPr>
              <a:pPr defTabSz="1217430"/>
              <a:t>‹#›</a:t>
            </a:fld>
            <a:endParaRPr lang="en-US" dirty="0">
              <a:solidFill>
                <a:prstClr val="black">
                  <a:tint val="75000"/>
                </a:prstClr>
              </a:solidFill>
            </a:endParaRPr>
          </a:p>
        </p:txBody>
      </p:sp>
    </p:spTree>
    <p:extLst>
      <p:ext uri="{BB962C8B-B14F-4D97-AF65-F5344CB8AC3E}">
        <p14:creationId xmlns:p14="http://schemas.microsoft.com/office/powerpoint/2010/main" val="3022900851"/>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7374" y="6431752"/>
            <a:ext cx="2838334" cy="250286"/>
          </a:xfrm>
          <a:prstGeom prst="rect">
            <a:avLst/>
          </a:prstGeom>
        </p:spPr>
      </p:pic>
      <p:sp>
        <p:nvSpPr>
          <p:cNvPr id="4" name="Rectangle 3"/>
          <p:cNvSpPr/>
          <p:nvPr userDrawn="1"/>
        </p:nvSpPr>
        <p:spPr>
          <a:xfrm>
            <a:off x="0" y="0"/>
            <a:ext cx="1218895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4991792"/>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58" y="275167"/>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58" y="1600205"/>
            <a:ext cx="10972801" cy="452543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69"/>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F3B64FD4-C285-424D-9B47-3CF41B561876}" type="datetimeFigureOut">
              <a:rPr lang="en-GB" smtClean="0"/>
              <a:t>07/11/2017</a:t>
            </a:fld>
            <a:endParaRPr lang="en-GB"/>
          </a:p>
        </p:txBody>
      </p:sp>
      <p:sp>
        <p:nvSpPr>
          <p:cNvPr id="5" name="Footer Placeholder 4"/>
          <p:cNvSpPr>
            <a:spLocks noGrp="1"/>
          </p:cNvSpPr>
          <p:nvPr>
            <p:ph type="ftr" sz="quarter" idx="3"/>
          </p:nvPr>
        </p:nvSpPr>
        <p:spPr>
          <a:xfrm>
            <a:off x="4165659" y="6356469"/>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59" y="6356469"/>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A2E0DA4-D33B-4965-A777-EFC81C1953D7}" type="slidenum">
              <a:rPr lang="en-GB" smtClean="0"/>
              <a:t>‹#›</a:t>
            </a:fld>
            <a:endParaRPr lang="en-GB"/>
          </a:p>
        </p:txBody>
      </p:sp>
    </p:spTree>
    <p:extLst>
      <p:ext uri="{BB962C8B-B14F-4D97-AF65-F5344CB8AC3E}">
        <p14:creationId xmlns:p14="http://schemas.microsoft.com/office/powerpoint/2010/main" val="16472254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7374" y="6431752"/>
            <a:ext cx="2838334" cy="250286"/>
          </a:xfrm>
          <a:prstGeom prst="rect">
            <a:avLst/>
          </a:prstGeom>
        </p:spPr>
      </p:pic>
    </p:spTree>
    <p:extLst>
      <p:ext uri="{BB962C8B-B14F-4D97-AF65-F5344CB8AC3E}">
        <p14:creationId xmlns:p14="http://schemas.microsoft.com/office/powerpoint/2010/main" val="294312662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7374" y="6431752"/>
            <a:ext cx="2838334" cy="250286"/>
          </a:xfrm>
          <a:prstGeom prst="rect">
            <a:avLst/>
          </a:prstGeom>
        </p:spPr>
      </p:pic>
      <p:sp>
        <p:nvSpPr>
          <p:cNvPr id="2" name="Rectangle 1"/>
          <p:cNvSpPr/>
          <p:nvPr userDrawn="1"/>
        </p:nvSpPr>
        <p:spPr>
          <a:xfrm>
            <a:off x="0" y="0"/>
            <a:ext cx="1218895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53202"/>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7374" y="6431752"/>
            <a:ext cx="2838334" cy="250286"/>
          </a:xfrm>
          <a:prstGeom prst="rect">
            <a:avLst/>
          </a:prstGeom>
        </p:spPr>
      </p:pic>
      <p:sp>
        <p:nvSpPr>
          <p:cNvPr id="2" name="Rectangle 1"/>
          <p:cNvSpPr/>
          <p:nvPr userDrawn="1"/>
        </p:nvSpPr>
        <p:spPr>
          <a:xfrm>
            <a:off x="0" y="0"/>
            <a:ext cx="1218895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17076369"/>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58" y="274639"/>
            <a:ext cx="10972801" cy="1143000"/>
          </a:xfrm>
          <a:prstGeom prst="rect">
            <a:avLst/>
          </a:prstGeom>
        </p:spPr>
        <p:txBody>
          <a:bodyPr vert="horz" lIns="121765" tIns="60882" rIns="121765" bIns="60882" rtlCol="0" anchor="ctr">
            <a:normAutofit/>
          </a:bodyPr>
          <a:lstStyle/>
          <a:p>
            <a:r>
              <a:rPr lang="en-US"/>
              <a:t>Click to edit Master title style</a:t>
            </a:r>
          </a:p>
        </p:txBody>
      </p:sp>
      <p:sp>
        <p:nvSpPr>
          <p:cNvPr id="3" name="Text Placeholder 2"/>
          <p:cNvSpPr>
            <a:spLocks noGrp="1"/>
          </p:cNvSpPr>
          <p:nvPr>
            <p:ph type="body" idx="1"/>
          </p:nvPr>
        </p:nvSpPr>
        <p:spPr>
          <a:xfrm>
            <a:off x="609658" y="1600206"/>
            <a:ext cx="10972801" cy="4525963"/>
          </a:xfrm>
          <a:prstGeom prst="rect">
            <a:avLst/>
          </a:prstGeom>
        </p:spPr>
        <p:txBody>
          <a:bodyPr vert="horz" lIns="121765" tIns="60882" rIns="121765" bIns="6088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76"/>
            <a:ext cx="2844800" cy="365125"/>
          </a:xfrm>
          <a:prstGeom prst="rect">
            <a:avLst/>
          </a:prstGeom>
        </p:spPr>
        <p:txBody>
          <a:bodyPr vert="horz" lIns="121765" tIns="60882" rIns="121765" bIns="60882" rtlCol="0" anchor="ctr"/>
          <a:lstStyle>
            <a:lvl1pPr algn="l">
              <a:defRPr sz="1600">
                <a:solidFill>
                  <a:schemeClr val="tx1">
                    <a:tint val="75000"/>
                  </a:schemeClr>
                </a:solidFill>
              </a:defRPr>
            </a:lvl1pPr>
          </a:lstStyle>
          <a:p>
            <a:pPr defTabSz="1217430"/>
            <a:fld id="{BFCE6273-A319-479D-9063-91E74A0B2C54}" type="datetimeFigureOut">
              <a:rPr lang="en-US" smtClean="0">
                <a:solidFill>
                  <a:prstClr val="black">
                    <a:tint val="75000"/>
                  </a:prstClr>
                </a:solidFill>
              </a:rPr>
              <a:pPr defTabSz="1217430"/>
              <a:t>11/7/2017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59" y="6356476"/>
            <a:ext cx="3860800" cy="365125"/>
          </a:xfrm>
          <a:prstGeom prst="rect">
            <a:avLst/>
          </a:prstGeom>
        </p:spPr>
        <p:txBody>
          <a:bodyPr vert="horz" lIns="121765" tIns="60882" rIns="121765" bIns="60882" rtlCol="0" anchor="ctr"/>
          <a:lstStyle>
            <a:lvl1pPr algn="ctr">
              <a:defRPr sz="1600">
                <a:solidFill>
                  <a:schemeClr val="tx1">
                    <a:tint val="75000"/>
                  </a:schemeClr>
                </a:solidFill>
              </a:defRPr>
            </a:lvl1pPr>
          </a:lstStyle>
          <a:p>
            <a:pPr defTabSz="121743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59" y="6356476"/>
            <a:ext cx="2844800" cy="365125"/>
          </a:xfrm>
          <a:prstGeom prst="rect">
            <a:avLst/>
          </a:prstGeom>
        </p:spPr>
        <p:txBody>
          <a:bodyPr vert="horz" lIns="121765" tIns="60882" rIns="121765" bIns="60882" rtlCol="0" anchor="ctr"/>
          <a:lstStyle>
            <a:lvl1pPr algn="r">
              <a:defRPr sz="1600">
                <a:solidFill>
                  <a:schemeClr val="tx1">
                    <a:tint val="75000"/>
                  </a:schemeClr>
                </a:solidFill>
              </a:defRPr>
            </a:lvl1pPr>
          </a:lstStyle>
          <a:p>
            <a:pPr defTabSz="1217430"/>
            <a:fld id="{76335ADA-BCDA-4F8F-8D46-03EB2091062D}" type="slidenum">
              <a:rPr lang="en-US" smtClean="0">
                <a:solidFill>
                  <a:prstClr val="black">
                    <a:tint val="75000"/>
                  </a:prstClr>
                </a:solidFill>
              </a:rPr>
              <a:pPr defTabSz="1217430"/>
              <a:t>‹#›</a:t>
            </a:fld>
            <a:endParaRPr lang="en-US" dirty="0">
              <a:solidFill>
                <a:prstClr val="black">
                  <a:tint val="75000"/>
                </a:prstClr>
              </a:solidFill>
            </a:endParaRPr>
          </a:p>
        </p:txBody>
      </p:sp>
    </p:spTree>
    <p:extLst>
      <p:ext uri="{BB962C8B-B14F-4D97-AF65-F5344CB8AC3E}">
        <p14:creationId xmlns:p14="http://schemas.microsoft.com/office/powerpoint/2010/main" val="1137670073"/>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Lst>
  <p:txStyles>
    <p:titleStyle>
      <a:lvl1pPr algn="ctr" defTabSz="1217430" rtl="0" eaLnBrk="1" latinLnBrk="0" hangingPunct="1">
        <a:spcBef>
          <a:spcPct val="0"/>
        </a:spcBef>
        <a:buNone/>
        <a:defRPr sz="5900" kern="1200">
          <a:solidFill>
            <a:schemeClr val="tx1"/>
          </a:solidFill>
          <a:latin typeface="+mj-lt"/>
          <a:ea typeface="+mj-ea"/>
          <a:cs typeface="+mj-cs"/>
        </a:defRPr>
      </a:lvl1pPr>
    </p:titleStyle>
    <p:bodyStyle>
      <a:lvl1pPr marL="456495" indent="-456495" algn="l" defTabSz="121743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182" indent="-380449" algn="l" defTabSz="121743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759" indent="-304328" algn="l" defTabSz="121743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453" indent="-304328" algn="l" defTabSz="121743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9186" indent="-304328" algn="l" defTabSz="121743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844" indent="-304328" algn="l" defTabSz="121743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578" indent="-304328" algn="l" defTabSz="121743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5275" indent="-304328" algn="l" defTabSz="121743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969" indent="-304328" algn="l" defTabSz="121743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430" rtl="0" eaLnBrk="1" latinLnBrk="0" hangingPunct="1">
        <a:defRPr sz="2400" kern="1200">
          <a:solidFill>
            <a:schemeClr val="tx1"/>
          </a:solidFill>
          <a:latin typeface="+mn-lt"/>
          <a:ea typeface="+mn-ea"/>
          <a:cs typeface="+mn-cs"/>
        </a:defRPr>
      </a:lvl1pPr>
      <a:lvl2pPr marL="608659" algn="l" defTabSz="1217430" rtl="0" eaLnBrk="1" latinLnBrk="0" hangingPunct="1">
        <a:defRPr sz="2400" kern="1200">
          <a:solidFill>
            <a:schemeClr val="tx1"/>
          </a:solidFill>
          <a:latin typeface="+mn-lt"/>
          <a:ea typeface="+mn-ea"/>
          <a:cs typeface="+mn-cs"/>
        </a:defRPr>
      </a:lvl2pPr>
      <a:lvl3pPr marL="1217430" algn="l" defTabSz="1217430" rtl="0" eaLnBrk="1" latinLnBrk="0" hangingPunct="1">
        <a:defRPr sz="2400" kern="1200">
          <a:solidFill>
            <a:schemeClr val="tx1"/>
          </a:solidFill>
          <a:latin typeface="+mn-lt"/>
          <a:ea typeface="+mn-ea"/>
          <a:cs typeface="+mn-cs"/>
        </a:defRPr>
      </a:lvl3pPr>
      <a:lvl4pPr marL="1826125" algn="l" defTabSz="1217430" rtl="0" eaLnBrk="1" latinLnBrk="0" hangingPunct="1">
        <a:defRPr sz="2400" kern="1200">
          <a:solidFill>
            <a:schemeClr val="tx1"/>
          </a:solidFill>
          <a:latin typeface="+mn-lt"/>
          <a:ea typeface="+mn-ea"/>
          <a:cs typeface="+mn-cs"/>
        </a:defRPr>
      </a:lvl4pPr>
      <a:lvl5pPr marL="2434858" algn="l" defTabSz="1217430" rtl="0" eaLnBrk="1" latinLnBrk="0" hangingPunct="1">
        <a:defRPr sz="2400" kern="1200">
          <a:solidFill>
            <a:schemeClr val="tx1"/>
          </a:solidFill>
          <a:latin typeface="+mn-lt"/>
          <a:ea typeface="+mn-ea"/>
          <a:cs typeface="+mn-cs"/>
        </a:defRPr>
      </a:lvl5pPr>
      <a:lvl6pPr marL="3043516" algn="l" defTabSz="1217430" rtl="0" eaLnBrk="1" latinLnBrk="0" hangingPunct="1">
        <a:defRPr sz="2400" kern="1200">
          <a:solidFill>
            <a:schemeClr val="tx1"/>
          </a:solidFill>
          <a:latin typeface="+mn-lt"/>
          <a:ea typeface="+mn-ea"/>
          <a:cs typeface="+mn-cs"/>
        </a:defRPr>
      </a:lvl6pPr>
      <a:lvl7pPr marL="3652175" algn="l" defTabSz="1217430" rtl="0" eaLnBrk="1" latinLnBrk="0" hangingPunct="1">
        <a:defRPr sz="2400" kern="1200">
          <a:solidFill>
            <a:schemeClr val="tx1"/>
          </a:solidFill>
          <a:latin typeface="+mn-lt"/>
          <a:ea typeface="+mn-ea"/>
          <a:cs typeface="+mn-cs"/>
        </a:defRPr>
      </a:lvl7pPr>
      <a:lvl8pPr marL="4260907" algn="l" defTabSz="1217430" rtl="0" eaLnBrk="1" latinLnBrk="0" hangingPunct="1">
        <a:defRPr sz="2400" kern="1200">
          <a:solidFill>
            <a:schemeClr val="tx1"/>
          </a:solidFill>
          <a:latin typeface="+mn-lt"/>
          <a:ea typeface="+mn-ea"/>
          <a:cs typeface="+mn-cs"/>
        </a:defRPr>
      </a:lvl8pPr>
      <a:lvl9pPr marL="4869622" algn="l" defTabSz="121743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58" y="274639"/>
            <a:ext cx="10972801"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58" y="1600206"/>
            <a:ext cx="109728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470"/>
            <a:ext cx="2844800" cy="365125"/>
          </a:xfrm>
          <a:prstGeom prst="rect">
            <a:avLst/>
          </a:prstGeom>
        </p:spPr>
        <p:txBody>
          <a:bodyPr vert="horz" lIns="91440" tIns="45720" rIns="91440" bIns="45720" rtlCol="0" anchor="ctr"/>
          <a:lstStyle>
            <a:lvl1pPr algn="l">
              <a:defRPr sz="1600">
                <a:solidFill>
                  <a:schemeClr val="tx1">
                    <a:tint val="75000"/>
                  </a:schemeClr>
                </a:solidFill>
                <a:latin typeface="微軟正黑體" panose="020B0604030504040204" pitchFamily="34" charset="-120"/>
              </a:defRPr>
            </a:lvl1pPr>
          </a:lstStyle>
          <a:p>
            <a:fld id="{BFCE6273-A319-479D-9063-91E74A0B2C5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59" y="6356470"/>
            <a:ext cx="3860800" cy="365125"/>
          </a:xfrm>
          <a:prstGeom prst="rect">
            <a:avLst/>
          </a:prstGeom>
        </p:spPr>
        <p:txBody>
          <a:bodyPr vert="horz" lIns="91440" tIns="45720" rIns="91440" bIns="45720" rtlCol="0" anchor="ctr"/>
          <a:lstStyle>
            <a:lvl1pPr algn="ctr">
              <a:defRPr sz="1600">
                <a:solidFill>
                  <a:schemeClr val="tx1">
                    <a:tint val="75000"/>
                  </a:schemeClr>
                </a:solidFill>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59" y="6356470"/>
            <a:ext cx="2844800" cy="365125"/>
          </a:xfrm>
          <a:prstGeom prst="rect">
            <a:avLst/>
          </a:prstGeom>
        </p:spPr>
        <p:txBody>
          <a:bodyPr vert="horz" lIns="91440" tIns="45720" rIns="91440" bIns="45720" rtlCol="0" anchor="ctr"/>
          <a:lstStyle>
            <a:lvl1pPr algn="r">
              <a:defRPr sz="1600">
                <a:solidFill>
                  <a:schemeClr val="tx1">
                    <a:tint val="75000"/>
                  </a:schemeClr>
                </a:solidFill>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5179179"/>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Lst>
  <p:txStyles>
    <p:titleStyle>
      <a:lvl1pPr algn="ctr" defTabSz="1219170" rtl="0" eaLnBrk="1" latinLnBrk="0" hangingPunct="1">
        <a:spcBef>
          <a:spcPct val="0"/>
        </a:spcBef>
        <a:buNone/>
        <a:defRPr sz="5867" kern="1200">
          <a:solidFill>
            <a:schemeClr val="tx1"/>
          </a:solidFill>
          <a:latin typeface="微軟正黑體" panose="020B0604030504040204" pitchFamily="34" charset="-120"/>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微軟正黑體" panose="020B0604030504040204" pitchFamily="34" charset="-12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微軟正黑體" panose="020B0604030504040204" pitchFamily="34" charset="-12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微軟正黑體" panose="020B0604030504040204" pitchFamily="34" charset="-12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微軟正黑體" panose="020B0604030504040204" pitchFamily="34" charset="-12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微軟正黑體" panose="020B0604030504040204" pitchFamily="34" charset="-12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58" y="274639"/>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58" y="1600206"/>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74"/>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FCE6273-A319-479D-9063-91E74A0B2C54}" type="datetimeFigureOut">
              <a:rPr lang="en-US" smtClean="0">
                <a:solidFill>
                  <a:prstClr val="black">
                    <a:tint val="75000"/>
                  </a:prstClr>
                </a:solidFill>
                <a:sym typeface="Calibri"/>
              </a:rPr>
              <a:pPr/>
              <a:t>11/7/2017</a:t>
            </a:fld>
            <a:endParaRPr lang="en-US" dirty="0">
              <a:solidFill>
                <a:prstClr val="black">
                  <a:tint val="75000"/>
                </a:prstClr>
              </a:solidFill>
              <a:sym typeface="Calibri"/>
            </a:endParaRPr>
          </a:p>
        </p:txBody>
      </p:sp>
      <p:sp>
        <p:nvSpPr>
          <p:cNvPr id="5" name="Footer Placeholder 4"/>
          <p:cNvSpPr>
            <a:spLocks noGrp="1"/>
          </p:cNvSpPr>
          <p:nvPr>
            <p:ph type="ftr" sz="quarter" idx="3"/>
          </p:nvPr>
        </p:nvSpPr>
        <p:spPr>
          <a:xfrm>
            <a:off x="4165659" y="6356474"/>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sym typeface="Calibri"/>
            </a:endParaRPr>
          </a:p>
        </p:txBody>
      </p:sp>
      <p:sp>
        <p:nvSpPr>
          <p:cNvPr id="6" name="Slide Number Placeholder 5"/>
          <p:cNvSpPr>
            <a:spLocks noGrp="1"/>
          </p:cNvSpPr>
          <p:nvPr>
            <p:ph type="sldNum" sz="quarter" idx="4"/>
          </p:nvPr>
        </p:nvSpPr>
        <p:spPr>
          <a:xfrm>
            <a:off x="8737659" y="6356474"/>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6335ADA-BCDA-4F8F-8D46-03EB2091062D}" type="slidenum">
              <a:rPr lang="en-US" smtClean="0">
                <a:solidFill>
                  <a:prstClr val="black">
                    <a:tint val="75000"/>
                  </a:prstClr>
                </a:solidFill>
                <a:sym typeface="Calibri"/>
              </a:rPr>
              <a:pPr/>
              <a:t>‹#›</a:t>
            </a:fld>
            <a:endParaRPr lang="en-US" dirty="0">
              <a:solidFill>
                <a:prstClr val="black">
                  <a:tint val="75000"/>
                </a:prstClr>
              </a:solidFill>
              <a:sym typeface="Calibri"/>
            </a:endParaRPr>
          </a:p>
        </p:txBody>
      </p:sp>
    </p:spTree>
    <p:extLst>
      <p:ext uri="{BB962C8B-B14F-4D97-AF65-F5344CB8AC3E}">
        <p14:creationId xmlns:p14="http://schemas.microsoft.com/office/powerpoint/2010/main" val="4037901366"/>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46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7430"/>
            <a:fld id="{BFCE6273-A319-479D-9063-91E74A0B2C54}" type="datetimeFigureOut">
              <a:rPr lang="en-US" smtClean="0">
                <a:solidFill>
                  <a:prstClr val="black">
                    <a:tint val="75000"/>
                  </a:prstClr>
                </a:solidFill>
              </a:rPr>
              <a:pPr defTabSz="1217430"/>
              <a:t>11/7/2017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46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743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46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7430"/>
            <a:fld id="{76335ADA-BCDA-4F8F-8D46-03EB2091062D}" type="slidenum">
              <a:rPr lang="en-US" smtClean="0">
                <a:solidFill>
                  <a:prstClr val="black">
                    <a:tint val="75000"/>
                  </a:prstClr>
                </a:solidFill>
              </a:rPr>
              <a:pPr defTabSz="1217430"/>
              <a:t>‹#›</a:t>
            </a:fld>
            <a:endParaRPr lang="en-US" dirty="0">
              <a:solidFill>
                <a:prstClr val="black">
                  <a:tint val="75000"/>
                </a:prstClr>
              </a:solidFill>
            </a:endParaRPr>
          </a:p>
        </p:txBody>
      </p:sp>
    </p:spTree>
    <p:extLst>
      <p:ext uri="{BB962C8B-B14F-4D97-AF65-F5344CB8AC3E}">
        <p14:creationId xmlns:p14="http://schemas.microsoft.com/office/powerpoint/2010/main" val="2692058830"/>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1.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10.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8.tiff"/><Relationship Id="rId7" Type="http://schemas.openxmlformats.org/officeDocument/2006/relationships/hyperlink" Target="http://www.mawc411.com/" TargetMode="External"/><Relationship Id="rId2" Type="http://schemas.openxmlformats.org/officeDocument/2006/relationships/notesSlide" Target="../notesSlides/notesSlide11.xml"/><Relationship Id="rId1" Type="http://schemas.openxmlformats.org/officeDocument/2006/relationships/slideLayout" Target="../slideLayouts/slideLayout77.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1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7.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7.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9.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37.png"/><Relationship Id="rId1" Type="http://schemas.openxmlformats.org/officeDocument/2006/relationships/slideLayout" Target="../slideLayouts/slideLayout130.xml"/><Relationship Id="rId6" Type="http://schemas.microsoft.com/office/2007/relationships/hdphoto" Target="../media/hdphoto3.wdp"/><Relationship Id="rId11" Type="http://schemas.openxmlformats.org/officeDocument/2006/relationships/image" Target="../media/image40.png"/><Relationship Id="rId5" Type="http://schemas.openxmlformats.org/officeDocument/2006/relationships/image" Target="../media/image24.png"/><Relationship Id="rId10" Type="http://schemas.openxmlformats.org/officeDocument/2006/relationships/image" Target="../media/image39.png"/><Relationship Id="rId4" Type="http://schemas.microsoft.com/office/2007/relationships/hdphoto" Target="../media/hdphoto1.wdp"/><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tiff"/><Relationship Id="rId7" Type="http://schemas.openxmlformats.org/officeDocument/2006/relationships/image" Target="../media/image45.tiff"/><Relationship Id="rId2" Type="http://schemas.openxmlformats.org/officeDocument/2006/relationships/notesSlide" Target="../notesSlides/notesSlide20.xml"/><Relationship Id="rId1" Type="http://schemas.openxmlformats.org/officeDocument/2006/relationships/slideLayout" Target="../slideLayouts/slideLayout141.xml"/><Relationship Id="rId6" Type="http://schemas.openxmlformats.org/officeDocument/2006/relationships/image" Target="../media/image44.jpeg"/><Relationship Id="rId5" Type="http://schemas.openxmlformats.org/officeDocument/2006/relationships/image" Target="../media/image43.tiff"/><Relationship Id="rId4" Type="http://schemas.openxmlformats.org/officeDocument/2006/relationships/image" Target="../media/image42.tiff"/></Relationships>
</file>

<file path=ppt/slides/_rels/slide24.xml.rels><?xml version="1.0" encoding="UTF-8" standalone="yes"?>
<Relationships xmlns="http://schemas.openxmlformats.org/package/2006/relationships"><Relationship Id="rId3" Type="http://schemas.openxmlformats.org/officeDocument/2006/relationships/image" Target="../media/image46.tiff"/><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05.xml"/><Relationship Id="rId6" Type="http://schemas.openxmlformats.org/officeDocument/2006/relationships/image" Target="../media/image49.tiff"/><Relationship Id="rId5" Type="http://schemas.openxmlformats.org/officeDocument/2006/relationships/image" Target="../media/image48.jpg"/><Relationship Id="rId4" Type="http://schemas.openxmlformats.org/officeDocument/2006/relationships/image" Target="../media/image47.tiff"/></Relationships>
</file>

<file path=ppt/slides/_rels/slide2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2.xml"/><Relationship Id="rId1" Type="http://schemas.openxmlformats.org/officeDocument/2006/relationships/slideLayout" Target="../slideLayouts/slideLayout10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15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6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9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172" y="156435"/>
            <a:ext cx="11778343" cy="646331"/>
          </a:xfrm>
          <a:prstGeom prst="rect">
            <a:avLst/>
          </a:prstGeom>
          <a:noFill/>
        </p:spPr>
        <p:txBody>
          <a:bodyPr wrap="square" rtlCol="0">
            <a:spAutoFit/>
          </a:bodyPr>
          <a:lstStyle/>
          <a:p>
            <a:pPr algn="ctr"/>
            <a:r>
              <a:rPr lang="en-US" altLang="zh-TW" sz="3600" dirty="0" err="1">
                <a:solidFill>
                  <a:prstClr val="white"/>
                </a:solidFill>
                <a:ea typeface="微軟正黑體" panose="020B0604030504040204" pitchFamily="34" charset="-120"/>
              </a:rPr>
              <a:t>WebSolutions</a:t>
            </a:r>
            <a:r>
              <a:rPr lang="en-US" altLang="zh-TW" sz="3600" dirty="0">
                <a:solidFill>
                  <a:prstClr val="white"/>
                </a:solidFill>
                <a:latin typeface="微軟正黑體" panose="020B0604030504040204" pitchFamily="34" charset="-120"/>
                <a:ea typeface="微軟正黑體" panose="020B0604030504040204" pitchFamily="34" charset="-120"/>
              </a:rPr>
              <a:t>: </a:t>
            </a:r>
            <a:r>
              <a:rPr lang="zh-TW" altLang="en-US" sz="3600" dirty="0">
                <a:solidFill>
                  <a:prstClr val="white"/>
                </a:solidFill>
                <a:latin typeface="微軟正黑體" panose="020B0604030504040204" pitchFamily="34" charset="-120"/>
                <a:ea typeface="微軟正黑體" panose="020B0604030504040204" pitchFamily="34" charset="-120"/>
              </a:rPr>
              <a:t>新計劃、新機會</a:t>
            </a:r>
            <a:endParaRPr lang="en-US" sz="3600" dirty="0">
              <a:solidFill>
                <a:prstClr val="white"/>
              </a:solidFill>
              <a:latin typeface="微軟正黑體" panose="020B0604030504040204" pitchFamily="34" charset="-120"/>
              <a:ea typeface="微軟正黑體" panose="020B0604030504040204" pitchFamily="34" charset="-120"/>
            </a:endParaRPr>
          </a:p>
        </p:txBody>
      </p:sp>
      <p:sp>
        <p:nvSpPr>
          <p:cNvPr id="3" name="Text Box 6"/>
          <p:cNvSpPr txBox="1">
            <a:spLocks noChangeArrowheads="1"/>
          </p:cNvSpPr>
          <p:nvPr/>
        </p:nvSpPr>
        <p:spPr bwMode="auto">
          <a:xfrm>
            <a:off x="4390696" y="1705574"/>
            <a:ext cx="6374719" cy="1107996"/>
          </a:xfrm>
          <a:prstGeom prst="rect">
            <a:avLst/>
          </a:prstGeom>
          <a:noFill/>
          <a:ln w="9525">
            <a:noFill/>
            <a:miter lim="800000"/>
            <a:headEnd/>
            <a:tailEnd/>
          </a:ln>
          <a:effectLst/>
        </p:spPr>
        <p:txBody>
          <a:bodyPr wrap="square">
            <a:spAutoFit/>
          </a:bodyPr>
          <a:lstStyle/>
          <a:p>
            <a:pPr algn="ctr">
              <a:spcBef>
                <a:spcPct val="50000"/>
              </a:spcBef>
              <a:defRPr/>
            </a:pPr>
            <a:r>
              <a:rPr lang="en-US" sz="6600" b="1" dirty="0" smtClean="0">
                <a:solidFill>
                  <a:prstClr val="white"/>
                </a:solidFill>
                <a:ea typeface="華康儷中黑" panose="020B0509000000000000" pitchFamily="49" charset="-120"/>
                <a:cs typeface="Heiti TC Light"/>
              </a:rPr>
              <a:t>Frances Siu</a:t>
            </a:r>
            <a:endParaRPr lang="en-US" sz="6600" b="1" dirty="0">
              <a:solidFill>
                <a:prstClr val="white"/>
              </a:solidFill>
              <a:ea typeface="華康儷中黑" panose="020B0509000000000000" pitchFamily="49" charset="-120"/>
              <a:cs typeface="Heiti TC Light"/>
            </a:endParaRPr>
          </a:p>
        </p:txBody>
      </p:sp>
      <p:sp>
        <p:nvSpPr>
          <p:cNvPr id="4" name="Rectangle 3"/>
          <p:cNvSpPr/>
          <p:nvPr/>
        </p:nvSpPr>
        <p:spPr>
          <a:xfrm>
            <a:off x="174190" y="802765"/>
            <a:ext cx="11778342" cy="523220"/>
          </a:xfrm>
          <a:prstGeom prst="rect">
            <a:avLst/>
          </a:prstGeom>
        </p:spPr>
        <p:txBody>
          <a:bodyPr wrap="square">
            <a:spAutoFit/>
          </a:bodyPr>
          <a:lstStyle/>
          <a:p>
            <a:pPr algn="ctr"/>
            <a:r>
              <a:rPr lang="en-US" sz="2800" dirty="0" err="1">
                <a:solidFill>
                  <a:prstClr val="white"/>
                </a:solidFill>
                <a:ea typeface="Apple LiGothic" pitchFamily="2" charset="-120"/>
              </a:rPr>
              <a:t>WebSolutions</a:t>
            </a:r>
            <a:r>
              <a:rPr lang="en-US" sz="2800" dirty="0">
                <a:solidFill>
                  <a:prstClr val="white"/>
                </a:solidFill>
                <a:ea typeface="Apple LiGothic" pitchFamily="2" charset="-120"/>
              </a:rPr>
              <a:t>: New Programs, New Opportunities</a:t>
            </a:r>
          </a:p>
        </p:txBody>
      </p:sp>
      <p:sp>
        <p:nvSpPr>
          <p:cNvPr id="7" name="TextBox 6"/>
          <p:cNvSpPr txBox="1"/>
          <p:nvPr/>
        </p:nvSpPr>
        <p:spPr>
          <a:xfrm>
            <a:off x="594360" y="5449490"/>
            <a:ext cx="9818370" cy="861774"/>
          </a:xfrm>
          <a:prstGeom prst="rect">
            <a:avLst/>
          </a:prstGeom>
          <a:noFill/>
        </p:spPr>
        <p:txBody>
          <a:bodyPr wrap="square" rtlCol="0">
            <a:spAutoFit/>
          </a:bodyPr>
          <a:lstStyle/>
          <a:p>
            <a:r>
              <a:rPr lang="zh-TW" altLang="en-US" sz="1000" dirty="0">
                <a:solidFill>
                  <a:prstClr val="white"/>
                </a:solidFill>
                <a:ea typeface="Apple LiGothic" pitchFamily="2" charset="-120"/>
                <a:cs typeface="Heiti TC Light"/>
              </a:rPr>
              <a:t>本簡報中提到的收入等級純屬舉例說明，無意代表美安香</a:t>
            </a:r>
            <a:r>
              <a:rPr lang="zh-TW" altLang="en-US" sz="1000" dirty="0" smtClean="0">
                <a:solidFill>
                  <a:prstClr val="white"/>
                </a:solidFill>
                <a:ea typeface="Apple LiGothic" pitchFamily="2" charset="-120"/>
                <a:cs typeface="Heiti TC Light"/>
              </a:rPr>
              <a:t>港超連鎖™店主的</a:t>
            </a:r>
            <a:r>
              <a:rPr lang="zh-TW" altLang="en-US" sz="1000" dirty="0">
                <a:solidFill>
                  <a:prstClr val="white"/>
                </a:solidFill>
                <a:ea typeface="Apple LiGothic" pitchFamily="2" charset="-120"/>
                <a:cs typeface="Heiti TC Light"/>
              </a:rPr>
              <a:t>一般收入，也無意表示任何超連</a:t>
            </a:r>
            <a:r>
              <a:rPr lang="zh-TW" altLang="en-US" sz="1000" dirty="0" smtClean="0">
                <a:solidFill>
                  <a:prstClr val="white"/>
                </a:solidFill>
                <a:ea typeface="Apple LiGothic" pitchFamily="2" charset="-120"/>
                <a:cs typeface="Heiti TC Light"/>
              </a:rPr>
              <a:t>鎖™店</a:t>
            </a:r>
            <a:r>
              <a:rPr lang="zh-TW" altLang="en-US" sz="1000" dirty="0">
                <a:solidFill>
                  <a:prstClr val="white"/>
                </a:solidFill>
                <a:ea typeface="Apple LiGothic" pitchFamily="2" charset="-120"/>
                <a:cs typeface="Heiti TC Light"/>
              </a:rPr>
              <a:t>主皆可賺取同等收入。美安香港超連</a:t>
            </a:r>
            <a:r>
              <a:rPr lang="zh-TW" altLang="en-US" sz="1000" dirty="0" smtClean="0">
                <a:solidFill>
                  <a:prstClr val="white"/>
                </a:solidFill>
                <a:ea typeface="Apple LiGothic" pitchFamily="2" charset="-120"/>
                <a:cs typeface="Heiti TC Light"/>
              </a:rPr>
              <a:t>鎖™店</a:t>
            </a:r>
            <a:r>
              <a:rPr lang="zh-TW" altLang="en-US" sz="1000" dirty="0">
                <a:solidFill>
                  <a:prstClr val="white"/>
                </a:solidFill>
                <a:ea typeface="Apple LiGothic" pitchFamily="2" charset="-120"/>
                <a:cs typeface="Heiti TC Light"/>
              </a:rPr>
              <a:t>主的成功與否，取決於其在發展事業時的努力、才能與投入程度</a:t>
            </a:r>
            <a:r>
              <a:rPr lang="zh-TW" altLang="en-US" sz="1000" dirty="0" smtClean="0">
                <a:solidFill>
                  <a:prstClr val="white"/>
                </a:solidFill>
                <a:ea typeface="Apple LiGothic" pitchFamily="2" charset="-120"/>
                <a:cs typeface="Heiti TC Light"/>
              </a:rPr>
              <a:t>。</a:t>
            </a:r>
            <a:endParaRPr lang="en-US" altLang="zh-TW" sz="1000" dirty="0" smtClean="0">
              <a:solidFill>
                <a:prstClr val="white"/>
              </a:solidFill>
              <a:ea typeface="Apple LiGothic" pitchFamily="2" charset="-120"/>
              <a:cs typeface="Heiti TC Light"/>
            </a:endParaRPr>
          </a:p>
          <a:p>
            <a:r>
              <a:rPr lang="en-US" sz="1000" b="1" dirty="0" smtClean="0">
                <a:solidFill>
                  <a:prstClr val="white"/>
                </a:solidFill>
                <a:ea typeface="Apple LiGothic" pitchFamily="2" charset="-120"/>
                <a:cs typeface="Heiti TC Light"/>
              </a:rPr>
              <a:t>The </a:t>
            </a:r>
            <a:r>
              <a:rPr lang="en-US" sz="1000" b="1" dirty="0">
                <a:solidFill>
                  <a:prstClr val="white"/>
                </a:solidFill>
                <a:ea typeface="Apple LiGothic" pitchFamily="2" charset="-120"/>
                <a:cs typeface="Heiti TC Light"/>
              </a:rPr>
              <a:t>income levels mentioned in the following presentation are for illustration purposes only. They are not intended to represent the income of a typical Market Hong Kong </a:t>
            </a:r>
            <a:r>
              <a:rPr lang="en-US" altLang="zh-TW" sz="1000" b="1" dirty="0" err="1" smtClean="0">
                <a:solidFill>
                  <a:prstClr val="white"/>
                </a:solidFill>
                <a:ea typeface="Apple LiGothic" pitchFamily="2" charset="-120"/>
                <a:cs typeface="Heiti TC Light"/>
              </a:rPr>
              <a:t>UnFranchise</a:t>
            </a:r>
            <a:r>
              <a:rPr lang="en-US" altLang="zh-TW" sz="1000" b="1" dirty="0" smtClean="0">
                <a:solidFill>
                  <a:prstClr val="white"/>
                </a:solidFill>
                <a:ea typeface="Apple LiGothic" pitchFamily="2" charset="-120"/>
                <a:cs typeface="Heiti TC Light"/>
              </a:rPr>
              <a:t> ™Owner</a:t>
            </a:r>
            <a:r>
              <a:rPr lang="en-US" sz="1000" b="1" dirty="0" smtClean="0">
                <a:solidFill>
                  <a:prstClr val="white"/>
                </a:solidFill>
                <a:ea typeface="Apple LiGothic" pitchFamily="2" charset="-120"/>
                <a:cs typeface="Heiti TC Light"/>
              </a:rPr>
              <a:t>, </a:t>
            </a:r>
            <a:r>
              <a:rPr lang="en-US" sz="1000" b="1" dirty="0">
                <a:solidFill>
                  <a:prstClr val="white"/>
                </a:solidFill>
                <a:ea typeface="Apple LiGothic" pitchFamily="2" charset="-120"/>
                <a:cs typeface="Heiti TC Light"/>
              </a:rPr>
              <a:t>nor </a:t>
            </a:r>
            <a:r>
              <a:rPr lang="en-US" sz="1000" b="1" dirty="0" smtClean="0">
                <a:solidFill>
                  <a:prstClr val="white"/>
                </a:solidFill>
                <a:ea typeface="Apple LiGothic" pitchFamily="2" charset="-120"/>
                <a:cs typeface="Heiti TC Light"/>
              </a:rPr>
              <a:t>are </a:t>
            </a:r>
            <a:r>
              <a:rPr lang="en-US" sz="1000" b="1" dirty="0">
                <a:solidFill>
                  <a:prstClr val="white"/>
                </a:solidFill>
                <a:ea typeface="Apple LiGothic" pitchFamily="2" charset="-120"/>
                <a:cs typeface="Heiti TC Light"/>
              </a:rPr>
              <a:t>they intended to represent that any given Independent </a:t>
            </a:r>
            <a:r>
              <a:rPr lang="en-US" altLang="zh-TW" sz="1000" b="1" dirty="0" err="1" smtClean="0">
                <a:solidFill>
                  <a:prstClr val="white"/>
                </a:solidFill>
                <a:ea typeface="Apple LiGothic" pitchFamily="2" charset="-120"/>
                <a:cs typeface="Heiti TC Light"/>
              </a:rPr>
              <a:t>UnFranchise</a:t>
            </a:r>
            <a:r>
              <a:rPr lang="en-US" altLang="zh-TW" sz="1000" b="1" dirty="0">
                <a:solidFill>
                  <a:prstClr val="white"/>
                </a:solidFill>
                <a:ea typeface="Apple LiGothic" pitchFamily="2" charset="-120"/>
                <a:cs typeface="Heiti TC Light"/>
              </a:rPr>
              <a:t> ™</a:t>
            </a:r>
            <a:r>
              <a:rPr lang="en-US" altLang="zh-TW" sz="1000" b="1" dirty="0" smtClean="0">
                <a:solidFill>
                  <a:prstClr val="white"/>
                </a:solidFill>
                <a:ea typeface="Apple LiGothic" pitchFamily="2" charset="-120"/>
                <a:cs typeface="Heiti TC Light"/>
              </a:rPr>
              <a:t> </a:t>
            </a:r>
            <a:r>
              <a:rPr lang="en-US" altLang="zh-TW" sz="1000" b="1" dirty="0">
                <a:solidFill>
                  <a:prstClr val="white"/>
                </a:solidFill>
                <a:ea typeface="Apple LiGothic" pitchFamily="2" charset="-120"/>
                <a:cs typeface="Heiti TC Light"/>
              </a:rPr>
              <a:t>Owner</a:t>
            </a:r>
            <a:r>
              <a:rPr lang="en-US" sz="1000" b="1" dirty="0" smtClean="0">
                <a:solidFill>
                  <a:prstClr val="white"/>
                </a:solidFill>
                <a:ea typeface="Apple LiGothic" pitchFamily="2" charset="-120"/>
                <a:cs typeface="Heiti TC Light"/>
              </a:rPr>
              <a:t> </a:t>
            </a:r>
            <a:r>
              <a:rPr lang="en-US" sz="1000" b="1" dirty="0">
                <a:solidFill>
                  <a:prstClr val="white"/>
                </a:solidFill>
                <a:ea typeface="Apple LiGothic" pitchFamily="2" charset="-120"/>
                <a:cs typeface="Heiti TC Light"/>
              </a:rPr>
              <a:t>will earn income in that amount. The success of any Market Hong Kong Independent </a:t>
            </a:r>
            <a:r>
              <a:rPr lang="en-US" altLang="zh-TW" sz="1000" b="1" dirty="0" err="1" smtClean="0">
                <a:solidFill>
                  <a:prstClr val="white"/>
                </a:solidFill>
                <a:ea typeface="Apple LiGothic" pitchFamily="2" charset="-120"/>
                <a:cs typeface="Heiti TC Light"/>
              </a:rPr>
              <a:t>UnFranchise</a:t>
            </a:r>
            <a:r>
              <a:rPr lang="en-US" altLang="zh-TW" sz="1000" b="1" dirty="0">
                <a:solidFill>
                  <a:prstClr val="white"/>
                </a:solidFill>
                <a:ea typeface="Apple LiGothic" pitchFamily="2" charset="-120"/>
                <a:cs typeface="Heiti TC Light"/>
              </a:rPr>
              <a:t> ™</a:t>
            </a:r>
            <a:r>
              <a:rPr lang="en-US" altLang="zh-TW" sz="1000" b="1" dirty="0" smtClean="0">
                <a:solidFill>
                  <a:prstClr val="white"/>
                </a:solidFill>
                <a:ea typeface="Apple LiGothic" pitchFamily="2" charset="-120"/>
                <a:cs typeface="Heiti TC Light"/>
              </a:rPr>
              <a:t> </a:t>
            </a:r>
            <a:r>
              <a:rPr lang="en-US" altLang="zh-TW" sz="1000" b="1" dirty="0">
                <a:solidFill>
                  <a:prstClr val="white"/>
                </a:solidFill>
                <a:ea typeface="Apple LiGothic" pitchFamily="2" charset="-120"/>
                <a:cs typeface="Heiti TC Light"/>
              </a:rPr>
              <a:t>Owner</a:t>
            </a:r>
            <a:r>
              <a:rPr lang="en-US" sz="1000" b="1" dirty="0" smtClean="0">
                <a:solidFill>
                  <a:prstClr val="white"/>
                </a:solidFill>
                <a:ea typeface="Apple LiGothic" pitchFamily="2" charset="-120"/>
                <a:cs typeface="Heiti TC Light"/>
              </a:rPr>
              <a:t> </a:t>
            </a:r>
            <a:r>
              <a:rPr lang="en-US" sz="1000" b="1" dirty="0">
                <a:solidFill>
                  <a:prstClr val="white"/>
                </a:solidFill>
                <a:ea typeface="Apple LiGothic" pitchFamily="2" charset="-120"/>
                <a:cs typeface="Heiti TC Light"/>
              </a:rPr>
              <a:t>will depend upon the amount of hard work, talent, and dedication which he or she devotes to building his or her Market Hong Kong Business.</a:t>
            </a:r>
            <a:endParaRPr lang="en-US" sz="1000" dirty="0">
              <a:solidFill>
                <a:prstClr val="white"/>
              </a:solidFill>
              <a:ea typeface="Apple LiGothic" pitchFamily="2" charset="-120"/>
              <a:cs typeface="Heiti TC Light"/>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70" t="3537" r="3311" b="3829"/>
          <a:stretch/>
        </p:blipFill>
        <p:spPr bwMode="auto">
          <a:xfrm>
            <a:off x="10274718" y="5449490"/>
            <a:ext cx="981276" cy="98127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9" name="Text Box 6"/>
          <p:cNvSpPr txBox="1">
            <a:spLocks noChangeArrowheads="1"/>
          </p:cNvSpPr>
          <p:nvPr/>
        </p:nvSpPr>
        <p:spPr bwMode="auto">
          <a:xfrm>
            <a:off x="3813471" y="2596361"/>
            <a:ext cx="7663543" cy="1354217"/>
          </a:xfrm>
          <a:prstGeom prst="rect">
            <a:avLst/>
          </a:prstGeom>
          <a:noFill/>
          <a:ln w="9525">
            <a:noFill/>
            <a:miter lim="800000"/>
            <a:headEnd/>
            <a:tailEnd/>
          </a:ln>
          <a:effectLst/>
        </p:spPr>
        <p:txBody>
          <a:bodyPr wrap="square">
            <a:spAutoFit/>
          </a:bodyPr>
          <a:lstStyle/>
          <a:p>
            <a:pPr algn="ctr">
              <a:spcBef>
                <a:spcPts val="1200"/>
              </a:spcBef>
              <a:defRPr/>
            </a:pPr>
            <a:r>
              <a:rPr lang="zh-TW" altLang="en-US" sz="3600" dirty="0">
                <a:solidFill>
                  <a:prstClr val="white"/>
                </a:solidFill>
                <a:latin typeface="微軟正黑體" panose="020B0604030504040204" pitchFamily="34" charset="-120"/>
                <a:ea typeface="微軟正黑體" panose="020B0604030504040204" pitchFamily="34" charset="-120"/>
                <a:cs typeface="Heiti TC Light"/>
              </a:rPr>
              <a:t>專業經理級</a:t>
            </a:r>
          </a:p>
          <a:p>
            <a:pPr algn="ctr">
              <a:spcBef>
                <a:spcPts val="1200"/>
              </a:spcBef>
              <a:defRPr/>
            </a:pPr>
            <a:r>
              <a:rPr lang="en-US" altLang="zh-TW" sz="3600" dirty="0">
                <a:solidFill>
                  <a:prstClr val="white"/>
                </a:solidFill>
                <a:ea typeface="華康儷中黑" panose="020B0509000000000000" pitchFamily="49" charset="-120"/>
                <a:cs typeface="Heiti TC Light"/>
              </a:rPr>
              <a:t>Professional </a:t>
            </a:r>
            <a:r>
              <a:rPr lang="en-US" altLang="zh-TW" sz="3600" dirty="0" smtClean="0">
                <a:solidFill>
                  <a:prstClr val="white"/>
                </a:solidFill>
                <a:ea typeface="華康儷中黑" panose="020B0509000000000000" pitchFamily="49" charset="-120"/>
                <a:cs typeface="Heiti TC Light"/>
              </a:rPr>
              <a:t>Coordinator</a:t>
            </a:r>
            <a:endParaRPr lang="en-US" altLang="zh-TW" sz="3600" dirty="0">
              <a:solidFill>
                <a:prstClr val="white"/>
              </a:solidFill>
              <a:ea typeface="華康儷中黑" panose="020B0509000000000000" pitchFamily="49" charset="-120"/>
              <a:cs typeface="Heiti TC Light"/>
            </a:endParaRPr>
          </a:p>
        </p:txBody>
      </p:sp>
      <p:sp>
        <p:nvSpPr>
          <p:cNvPr id="10" name="Text Box 6"/>
          <p:cNvSpPr txBox="1">
            <a:spLocks noChangeArrowheads="1"/>
          </p:cNvSpPr>
          <p:nvPr/>
        </p:nvSpPr>
        <p:spPr bwMode="auto">
          <a:xfrm>
            <a:off x="4847858" y="4084882"/>
            <a:ext cx="5496502" cy="707886"/>
          </a:xfrm>
          <a:prstGeom prst="rect">
            <a:avLst/>
          </a:prstGeom>
          <a:noFill/>
          <a:ln w="9525">
            <a:noFill/>
            <a:miter lim="800000"/>
            <a:headEnd/>
            <a:tailEnd/>
          </a:ln>
          <a:effectLst/>
        </p:spPr>
        <p:txBody>
          <a:bodyPr wrap="square">
            <a:spAutoFit/>
          </a:bodyPr>
          <a:lstStyle/>
          <a:p>
            <a:pPr algn="ctr">
              <a:lnSpc>
                <a:spcPts val="1800"/>
              </a:lnSpc>
              <a:spcBef>
                <a:spcPts val="1200"/>
              </a:spcBef>
              <a:defRPr/>
            </a:pPr>
            <a:r>
              <a:rPr lang="zh-TW" altLang="en-US" sz="2800" dirty="0">
                <a:solidFill>
                  <a:prstClr val="white"/>
                </a:solidFill>
                <a:latin typeface="微軟正黑體" panose="020B0604030504040204" pitchFamily="34" charset="-120"/>
                <a:ea typeface="微軟正黑體" panose="020B0604030504040204" pitchFamily="34" charset="-120"/>
                <a:cs typeface="Heiti TC Light"/>
              </a:rPr>
              <a:t>四個佣金週期共賺取</a:t>
            </a:r>
            <a:r>
              <a:rPr lang="en-US" altLang="en-US" sz="2800" dirty="0" smtClean="0">
                <a:solidFill>
                  <a:prstClr val="white"/>
                </a:solidFill>
                <a:ea typeface="Apple LiGothic" pitchFamily="2" charset="-120"/>
                <a:cs typeface="Heiti TC Light"/>
              </a:rPr>
              <a:t>HK$34,500</a:t>
            </a:r>
            <a:endParaRPr lang="en-US" altLang="en-US" sz="2800" dirty="0">
              <a:solidFill>
                <a:prstClr val="white"/>
              </a:solidFill>
              <a:ea typeface="Apple LiGothic" pitchFamily="2" charset="-120"/>
              <a:cs typeface="Heiti TC Light"/>
            </a:endParaRPr>
          </a:p>
          <a:p>
            <a:pPr algn="ctr">
              <a:lnSpc>
                <a:spcPts val="1800"/>
              </a:lnSpc>
              <a:spcBef>
                <a:spcPts val="1200"/>
              </a:spcBef>
              <a:defRPr/>
            </a:pPr>
            <a:r>
              <a:rPr lang="en-US" sz="2800" dirty="0" smtClean="0">
                <a:solidFill>
                  <a:prstClr val="white"/>
                </a:solidFill>
                <a:ea typeface="Apple LiGothic" pitchFamily="2" charset="-120"/>
                <a:cs typeface="Heiti TC Light"/>
              </a:rPr>
              <a:t>HK$34,500 </a:t>
            </a:r>
            <a:r>
              <a:rPr lang="en-US" sz="2800" dirty="0">
                <a:solidFill>
                  <a:prstClr val="white"/>
                </a:solidFill>
                <a:ea typeface="Apple LiGothic" pitchFamily="2" charset="-120"/>
                <a:cs typeface="Heiti TC Light"/>
              </a:rPr>
              <a:t>in 4 Commission weeks</a:t>
            </a:r>
          </a:p>
        </p:txBody>
      </p:sp>
      <p:pic>
        <p:nvPicPr>
          <p:cNvPr id="6147" name="Picture 3" descr="M:\Events\Convention\Leadership School\LS2017\Speakers Photo\FrancesSIU.jpg"/>
          <p:cNvPicPr>
            <a:picLocks noChangeAspect="1" noChangeArrowheads="1"/>
          </p:cNvPicPr>
          <p:nvPr/>
        </p:nvPicPr>
        <p:blipFill rotWithShape="1">
          <a:blip r:embed="rId4">
            <a:extLst>
              <a:ext uri="{28A0092B-C50C-407E-A947-70E740481C1C}">
                <a14:useLocalDpi xmlns:a14="http://schemas.microsoft.com/office/drawing/2010/main" val="0"/>
              </a:ext>
            </a:extLst>
          </a:blip>
          <a:srcRect l="55591" t="28599" r="16876" b="16097"/>
          <a:stretch/>
        </p:blipFill>
        <p:spPr bwMode="auto">
          <a:xfrm>
            <a:off x="1873127" y="1681824"/>
            <a:ext cx="2517569" cy="3371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035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flipH="1">
            <a:off x="6299259" y="1217245"/>
            <a:ext cx="5892800" cy="1408723"/>
            <a:chOff x="-1767590" y="361950"/>
            <a:chExt cx="4129790" cy="533400"/>
          </a:xfrm>
          <a:solidFill>
            <a:schemeClr val="tx1">
              <a:lumMod val="75000"/>
              <a:lumOff val="25000"/>
            </a:schemeClr>
          </a:solidFill>
        </p:grpSpPr>
        <p:sp>
          <p:nvSpPr>
            <p:cNvPr id="14" name="Rectangle 13"/>
            <p:cNvSpPr/>
            <p:nvPr/>
          </p:nvSpPr>
          <p:spPr>
            <a:xfrm>
              <a:off x="-1767590" y="361950"/>
              <a:ext cx="382499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endParaRPr>
            </a:p>
          </p:txBody>
        </p:sp>
        <p:sp>
          <p:nvSpPr>
            <p:cNvPr id="15" name="Right Triangle 14"/>
            <p:cNvSpPr/>
            <p:nvPr/>
          </p:nvSpPr>
          <p:spPr>
            <a:xfrm flipV="1">
              <a:off x="2057400" y="361950"/>
              <a:ext cx="304800" cy="5334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endParaRPr>
            </a:p>
          </p:txBody>
        </p:sp>
      </p:grpSp>
      <p:sp>
        <p:nvSpPr>
          <p:cNvPr id="2" name="Rectangle 1"/>
          <p:cNvSpPr/>
          <p:nvPr/>
        </p:nvSpPr>
        <p:spPr>
          <a:xfrm>
            <a:off x="6807200" y="1397004"/>
            <a:ext cx="5486400" cy="954107"/>
          </a:xfrm>
          <a:prstGeom prst="rect">
            <a:avLst/>
          </a:prstGeom>
        </p:spPr>
        <p:txBody>
          <a:bodyPr wrap="square">
            <a:spAutoFit/>
          </a:bodyPr>
          <a:lstStyle/>
          <a:p>
            <a:pPr defTabSz="1219170"/>
            <a:r>
              <a:rPr lang="en-US" sz="2400" b="1" cap="all" dirty="0">
                <a:solidFill>
                  <a:prstClr val="white"/>
                </a:solidFill>
                <a:ea typeface="ＭＳ Ｐゴシック" charset="0"/>
              </a:rPr>
              <a:t>CASE STUDY: BEFORE</a:t>
            </a:r>
          </a:p>
          <a:p>
            <a:pPr defTabSz="1219170"/>
            <a:r>
              <a:rPr lang="en-US" sz="3200" b="1" cap="all" dirty="0">
                <a:solidFill>
                  <a:prstClr val="white"/>
                </a:solidFill>
                <a:ea typeface="ＭＳ Ｐゴシック" charset="0"/>
              </a:rPr>
              <a:t>WINGS OVER WATER</a:t>
            </a:r>
            <a:endParaRPr lang="en-US" sz="3200" b="1" cap="all" dirty="0">
              <a:solidFill>
                <a:prstClr val="white"/>
              </a:solidFill>
            </a:endParaRPr>
          </a:p>
        </p:txBody>
      </p:sp>
      <p:sp>
        <p:nvSpPr>
          <p:cNvPr id="4" name="Rectangle 3"/>
          <p:cNvSpPr/>
          <p:nvPr/>
        </p:nvSpPr>
        <p:spPr>
          <a:xfrm>
            <a:off x="6299259" y="2805723"/>
            <a:ext cx="5747224" cy="3374642"/>
          </a:xfrm>
          <a:prstGeom prst="rect">
            <a:avLst/>
          </a:prstGeom>
        </p:spPr>
        <p:txBody>
          <a:bodyPr wrap="square">
            <a:spAutoFit/>
          </a:bodyPr>
          <a:lstStyle/>
          <a:p>
            <a:r>
              <a:rPr lang="en-US" sz="2133" dirty="0">
                <a:solidFill>
                  <a:prstClr val="black"/>
                </a:solidFill>
              </a:rPr>
              <a:t>With 2 locations, they were spending too much time emailing information to their customers.</a:t>
            </a:r>
          </a:p>
          <a:p>
            <a:endParaRPr lang="en-US" sz="2133" dirty="0">
              <a:solidFill>
                <a:prstClr val="black"/>
              </a:solidFill>
            </a:endParaRPr>
          </a:p>
          <a:p>
            <a:r>
              <a:rPr lang="en-US" sz="2133" dirty="0">
                <a:solidFill>
                  <a:prstClr val="black"/>
                </a:solidFill>
              </a:rPr>
              <a:t>Customers can now:</a:t>
            </a:r>
          </a:p>
          <a:p>
            <a:pPr marL="380990" indent="-380990">
              <a:buFont typeface="Arial" charset="0"/>
              <a:buChar char="•"/>
            </a:pPr>
            <a:r>
              <a:rPr lang="en-US" sz="2133" dirty="0">
                <a:solidFill>
                  <a:prstClr val="black"/>
                </a:solidFill>
              </a:rPr>
              <a:t>Book birthday parties online</a:t>
            </a:r>
          </a:p>
          <a:p>
            <a:pPr marL="380990" indent="-380990">
              <a:buFont typeface="Arial" charset="0"/>
              <a:buChar char="•"/>
            </a:pPr>
            <a:r>
              <a:rPr lang="en-US" sz="2133" dirty="0">
                <a:solidFill>
                  <a:prstClr val="black"/>
                </a:solidFill>
              </a:rPr>
              <a:t>Get directions</a:t>
            </a:r>
          </a:p>
          <a:p>
            <a:pPr marL="380990" indent="-380990">
              <a:buFont typeface="Arial" charset="0"/>
              <a:buChar char="•"/>
            </a:pPr>
            <a:r>
              <a:rPr lang="en-US" sz="2133" dirty="0">
                <a:solidFill>
                  <a:prstClr val="black"/>
                </a:solidFill>
              </a:rPr>
              <a:t>Register Online</a:t>
            </a:r>
          </a:p>
          <a:p>
            <a:pPr marL="380990" indent="-380990">
              <a:buFont typeface="Arial" charset="0"/>
              <a:buChar char="•"/>
            </a:pPr>
            <a:r>
              <a:rPr lang="en-US" sz="2133" dirty="0">
                <a:solidFill>
                  <a:prstClr val="black"/>
                </a:solidFill>
              </a:rPr>
              <a:t>Download parent guide</a:t>
            </a:r>
          </a:p>
          <a:p>
            <a:pPr marL="380990" indent="-380990">
              <a:buFont typeface="Arial" charset="0"/>
              <a:buChar char="•"/>
            </a:pPr>
            <a:r>
              <a:rPr lang="en-US" sz="2133" dirty="0">
                <a:solidFill>
                  <a:prstClr val="black"/>
                </a:solidFill>
              </a:rPr>
              <a:t>Navigate classes and identify what class is appropriate for your child.</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853" r="21329"/>
          <a:stretch/>
        </p:blipFill>
        <p:spPr>
          <a:xfrm>
            <a:off x="1" y="0"/>
            <a:ext cx="5440908" cy="6858000"/>
          </a:xfrm>
          <a:prstGeom prst="rect">
            <a:avLst/>
          </a:prstGeom>
        </p:spPr>
      </p:pic>
      <p:sp>
        <p:nvSpPr>
          <p:cNvPr id="3" name="Rectangle 2"/>
          <p:cNvSpPr/>
          <p:nvPr/>
        </p:nvSpPr>
        <p:spPr>
          <a:xfrm rot="20129378">
            <a:off x="167454" y="2768565"/>
            <a:ext cx="4925341" cy="12192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lumMod val="85000"/>
                    <a:lumOff val="15000"/>
                  </a:prstClr>
                </a:solidFill>
              </a:rPr>
              <a:t>BEFORE</a:t>
            </a:r>
          </a:p>
        </p:txBody>
      </p:sp>
      <p:grpSp>
        <p:nvGrpSpPr>
          <p:cNvPr id="25" name="Group 24"/>
          <p:cNvGrpSpPr/>
          <p:nvPr/>
        </p:nvGrpSpPr>
        <p:grpSpPr>
          <a:xfrm>
            <a:off x="-587662" y="6"/>
            <a:ext cx="12881321" cy="7303681"/>
            <a:chOff x="-440791" y="0"/>
            <a:chExt cx="9660991" cy="5477761"/>
          </a:xfrm>
        </p:grpSpPr>
        <p:grpSp>
          <p:nvGrpSpPr>
            <p:cNvPr id="26" name="Group 25"/>
            <p:cNvGrpSpPr/>
            <p:nvPr/>
          </p:nvGrpSpPr>
          <p:grpSpPr>
            <a:xfrm>
              <a:off x="-440791" y="0"/>
              <a:ext cx="9584791" cy="5477761"/>
              <a:chOff x="-440791" y="39477"/>
              <a:chExt cx="9584791" cy="5477761"/>
            </a:xfrm>
          </p:grpSpPr>
          <p:sp>
            <p:nvSpPr>
              <p:cNvPr id="31" name="Rectangle 30"/>
              <p:cNvSpPr/>
              <p:nvPr/>
            </p:nvSpPr>
            <p:spPr>
              <a:xfrm>
                <a:off x="0" y="39477"/>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32" name="Picture 31"/>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89980" l="4075" r="99085">
                            <a14:foregroundMark x1="15300" y1="61804" x2="15300" y2="61804"/>
                            <a14:foregroundMark x1="4091" y1="72425" x2="4091" y2="72425"/>
                            <a14:foregroundMark x1="83785" y1="38437" x2="83785" y2="38437"/>
                            <a14:foregroundMark x1="81357" y1="42485" x2="81357" y2="42485"/>
                          </a14:backgroundRemoval>
                        </a14:imgEffect>
                      </a14:imgLayer>
                    </a14:imgProps>
                  </a:ext>
                </a:extLst>
              </a:blip>
              <a:srcRect l="57359" b="11349"/>
              <a:stretch/>
            </p:blipFill>
            <p:spPr>
              <a:xfrm>
                <a:off x="-440791" y="1047750"/>
                <a:ext cx="4849966" cy="4183796"/>
              </a:xfrm>
              <a:prstGeom prst="rect">
                <a:avLst/>
              </a:prstGeom>
            </p:spPr>
          </p:pic>
          <p:pic>
            <p:nvPicPr>
              <p:cNvPr id="33" name="Picture 32"/>
              <p:cNvPicPr>
                <a:picLocks noChangeAspect="1"/>
              </p:cNvPicPr>
              <p:nvPr/>
            </p:nvPicPr>
            <p:blipFill rotWithShape="1">
              <a:blip r:embed="rId6">
                <a:extLst>
                  <a:ext uri="{28A0092B-C50C-407E-A947-70E740481C1C}">
                    <a14:useLocalDpi xmlns:a14="http://schemas.microsoft.com/office/drawing/2010/main" val="0"/>
                  </a:ext>
                </a:extLst>
              </a:blip>
              <a:srcRect b="79168"/>
              <a:stretch/>
            </p:blipFill>
            <p:spPr>
              <a:xfrm>
                <a:off x="178558" y="1645410"/>
                <a:ext cx="3943065" cy="2066782"/>
              </a:xfrm>
              <a:prstGeom prst="rect">
                <a:avLst/>
              </a:prstGeom>
            </p:spPr>
          </p:pic>
          <p:pic>
            <p:nvPicPr>
              <p:cNvPr id="34" name="Picture 33"/>
              <p:cNvPicPr>
                <a:picLocks noChangeAspect="1"/>
              </p:cNvPicPr>
              <p:nvPr/>
            </p:nvPicPr>
            <p:blipFill rotWithShape="1">
              <a:blip r:embed="rId7">
                <a:extLst>
                  <a:ext uri="{BEBA8EAE-BF5A-486C-A8C5-ECC9F3942E4B}">
                    <a14:imgProps xmlns:a14="http://schemas.microsoft.com/office/drawing/2010/main">
                      <a14:imgLayer r:embed="rId8">
                        <a14:imgEffect>
                          <a14:backgroundRemoval t="18474" b="90562" l="24000" r="62083"/>
                        </a14:imgEffect>
                      </a14:imgLayer>
                    </a14:imgProps>
                  </a:ext>
                </a:extLst>
              </a:blip>
              <a:srcRect l="23962" t="9509" r="38490"/>
              <a:stretch/>
            </p:blipFill>
            <p:spPr>
              <a:xfrm>
                <a:off x="3112893" y="1245890"/>
                <a:ext cx="4270546" cy="4271348"/>
              </a:xfrm>
              <a:prstGeom prst="rect">
                <a:avLst/>
              </a:prstGeom>
            </p:spPr>
          </p:pic>
          <p:pic>
            <p:nvPicPr>
              <p:cNvPr id="35"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t="19635" b="54293"/>
              <a:stretch/>
            </p:blipFill>
            <p:spPr>
              <a:xfrm>
                <a:off x="3770206" y="2590087"/>
                <a:ext cx="3036861" cy="1900026"/>
              </a:xfrm>
              <a:prstGeom prst="rect">
                <a:avLst/>
              </a:prstGeom>
            </p:spPr>
          </p:pic>
          <p:pic>
            <p:nvPicPr>
              <p:cNvPr id="36" name="Picture 35"/>
              <p:cNvPicPr>
                <a:picLocks noChangeAspect="1"/>
              </p:cNvPicPr>
              <p:nvPr/>
            </p:nvPicPr>
            <p:blipFill rotWithShape="1">
              <a:blip r:embed="rId9">
                <a:extLst>
                  <a:ext uri="{BEBA8EAE-BF5A-486C-A8C5-ECC9F3942E4B}">
                    <a14:imgProps xmlns:a14="http://schemas.microsoft.com/office/drawing/2010/main">
                      <a14:imgLayer r:embed="rId10">
                        <a14:imgEffect>
                          <a14:backgroundRemoval t="10341" b="94309" l="9829" r="62265">
                            <a14:foregroundMark x1="15151" y1="51583" x2="9845" y2="50501"/>
                            <a14:foregroundMark x1="35157" y1="37355" x2="28638" y2="38798"/>
                            <a14:foregroundMark x1="12273" y1="50501" x2="12273" y2="50501"/>
                            <a14:backgroundMark x1="30151" y1="38437" x2="30151" y2="38437"/>
                            <a14:backgroundMark x1="31216" y1="38798" x2="31216" y2="38798"/>
                          </a14:backgroundRemoval>
                        </a14:imgEffect>
                      </a14:imgLayer>
                    </a14:imgProps>
                  </a:ext>
                </a:extLst>
              </a:blip>
              <a:srcRect l="9999" t="37419" r="74906" b="10288"/>
              <a:stretch/>
            </p:blipFill>
            <p:spPr>
              <a:xfrm>
                <a:off x="6953130" y="2233277"/>
                <a:ext cx="2085751" cy="2998269"/>
              </a:xfrm>
              <a:prstGeom prst="rect">
                <a:avLst/>
              </a:prstGeom>
            </p:spPr>
          </p:pic>
          <p:pic>
            <p:nvPicPr>
              <p:cNvPr id="37" name="Picture 36"/>
              <p:cNvPicPr>
                <a:picLocks noChangeAspect="1"/>
              </p:cNvPicPr>
              <p:nvPr/>
            </p:nvPicPr>
            <p:blipFill rotWithShape="1">
              <a:blip r:embed="rId11" cstate="print">
                <a:extLst>
                  <a:ext uri="{28A0092B-C50C-407E-A947-70E740481C1C}">
                    <a14:useLocalDpi xmlns:a14="http://schemas.microsoft.com/office/drawing/2010/main" val="0"/>
                  </a:ext>
                </a:extLst>
              </a:blip>
              <a:srcRect t="45146"/>
              <a:stretch/>
            </p:blipFill>
            <p:spPr>
              <a:xfrm>
                <a:off x="7247860" y="2866030"/>
                <a:ext cx="1377525" cy="1813273"/>
              </a:xfrm>
              <a:prstGeom prst="rect">
                <a:avLst/>
              </a:prstGeom>
            </p:spPr>
          </p:pic>
        </p:grpSp>
        <p:grpSp>
          <p:nvGrpSpPr>
            <p:cNvPr id="27" name="Group 26"/>
            <p:cNvGrpSpPr/>
            <p:nvPr/>
          </p:nvGrpSpPr>
          <p:grpSpPr>
            <a:xfrm flipH="1">
              <a:off x="4724400" y="912934"/>
              <a:ext cx="4419600" cy="1056542"/>
              <a:chOff x="-1767590" y="361950"/>
              <a:chExt cx="4129790" cy="533400"/>
            </a:xfrm>
            <a:solidFill>
              <a:schemeClr val="tx1">
                <a:lumMod val="75000"/>
                <a:lumOff val="25000"/>
              </a:schemeClr>
            </a:solidFill>
          </p:grpSpPr>
          <p:sp>
            <p:nvSpPr>
              <p:cNvPr id="29" name="Rectangle 28"/>
              <p:cNvSpPr/>
              <p:nvPr/>
            </p:nvSpPr>
            <p:spPr>
              <a:xfrm>
                <a:off x="-1767590" y="361950"/>
                <a:ext cx="382499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endParaRPr>
              </a:p>
            </p:txBody>
          </p:sp>
          <p:sp>
            <p:nvSpPr>
              <p:cNvPr id="30" name="Right Triangle 29"/>
              <p:cNvSpPr/>
              <p:nvPr/>
            </p:nvSpPr>
            <p:spPr>
              <a:xfrm flipV="1">
                <a:off x="2057400" y="361950"/>
                <a:ext cx="304800" cy="5334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endParaRPr>
              </a:p>
            </p:txBody>
          </p:sp>
        </p:grpSp>
        <p:sp>
          <p:nvSpPr>
            <p:cNvPr id="28" name="Rectangle 27"/>
            <p:cNvSpPr/>
            <p:nvPr/>
          </p:nvSpPr>
          <p:spPr>
            <a:xfrm>
              <a:off x="5105400" y="1047750"/>
              <a:ext cx="4114800" cy="715580"/>
            </a:xfrm>
            <a:prstGeom prst="rect">
              <a:avLst/>
            </a:prstGeom>
          </p:spPr>
          <p:txBody>
            <a:bodyPr wrap="square">
              <a:spAutoFit/>
            </a:bodyPr>
            <a:lstStyle/>
            <a:p>
              <a:pPr defTabSz="1219170"/>
              <a:r>
                <a:rPr lang="en-US" sz="2400" b="1" cap="all" dirty="0">
                  <a:solidFill>
                    <a:prstClr val="white"/>
                  </a:solidFill>
                  <a:ea typeface="ＭＳ Ｐゴシック" charset="0"/>
                </a:rPr>
                <a:t>CASE STUDY: AFTER</a:t>
              </a:r>
              <a:br>
                <a:rPr lang="en-US" sz="2400" b="1" cap="all" dirty="0">
                  <a:solidFill>
                    <a:prstClr val="white"/>
                  </a:solidFill>
                  <a:ea typeface="ＭＳ Ｐゴシック" charset="0"/>
                </a:rPr>
              </a:br>
              <a:r>
                <a:rPr lang="en-US" sz="3200" b="1" cap="all" dirty="0">
                  <a:solidFill>
                    <a:prstClr val="white"/>
                  </a:solidFill>
                  <a:ea typeface="ＭＳ Ｐゴシック" charset="0"/>
                </a:rPr>
                <a:t>WINGS OVER WATER</a:t>
              </a:r>
              <a:endParaRPr lang="en-US" sz="3200" b="1" cap="all" dirty="0">
                <a:solidFill>
                  <a:prstClr val="white"/>
                </a:solidFill>
              </a:endParaRPr>
            </a:p>
          </p:txBody>
        </p:sp>
      </p:grpSp>
    </p:spTree>
    <p:extLst>
      <p:ext uri="{BB962C8B-B14F-4D97-AF65-F5344CB8AC3E}">
        <p14:creationId xmlns:p14="http://schemas.microsoft.com/office/powerpoint/2010/main" val="264857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729112" cy="6858000"/>
          </a:xfrm>
          <a:prstGeom prst="rect">
            <a:avLst/>
          </a:prstGeom>
        </p:spPr>
      </p:pic>
      <p:sp>
        <p:nvSpPr>
          <p:cNvPr id="5" name="TextBox 4"/>
          <p:cNvSpPr txBox="1"/>
          <p:nvPr/>
        </p:nvSpPr>
        <p:spPr>
          <a:xfrm>
            <a:off x="5938016" y="395065"/>
            <a:ext cx="6254044" cy="3077762"/>
          </a:xfrm>
          <a:prstGeom prst="rect">
            <a:avLst/>
          </a:prstGeom>
          <a:noFill/>
        </p:spPr>
        <p:txBody>
          <a:bodyPr wrap="square" lIns="121917" tIns="60958" rIns="121917" bIns="60958" rtlCol="0">
            <a:spAutoFit/>
          </a:bodyPr>
          <a:lstStyle/>
          <a:p>
            <a:pPr algn="ctr"/>
            <a:r>
              <a:rPr lang="en-US" sz="4800" b="1" dirty="0">
                <a:solidFill>
                  <a:srgbClr val="00B0F0"/>
                </a:solidFill>
              </a:rPr>
              <a:t>THE FIVE Cs</a:t>
            </a:r>
          </a:p>
          <a:p>
            <a:pPr algn="ctr"/>
            <a:r>
              <a:rPr lang="en-US" sz="2400" dirty="0" smtClean="0">
                <a:solidFill>
                  <a:prstClr val="black"/>
                </a:solidFill>
              </a:rPr>
              <a:t>The most successful WCOs do the following 5 steps for quality appointments and clients</a:t>
            </a:r>
          </a:p>
          <a:p>
            <a:pPr algn="ctr"/>
            <a:endParaRPr lang="en-US" sz="2400" dirty="0">
              <a:solidFill>
                <a:prstClr val="black"/>
              </a:solidFill>
            </a:endParaRPr>
          </a:p>
          <a:p>
            <a:pPr algn="ctr"/>
            <a:endParaRPr lang="en-US" sz="2400" dirty="0" smtClean="0">
              <a:solidFill>
                <a:prstClr val="black"/>
              </a:solidFill>
            </a:endParaRPr>
          </a:p>
          <a:p>
            <a:pPr algn="ctr"/>
            <a:endParaRPr lang="en-US" sz="2400" dirty="0">
              <a:solidFill>
                <a:prstClr val="black"/>
              </a:solidFill>
            </a:endParaRPr>
          </a:p>
          <a:p>
            <a:pPr algn="ctr"/>
            <a:endParaRPr lang="en-US" sz="2400" dirty="0">
              <a:solidFill>
                <a:prstClr val="black"/>
              </a:solidFill>
            </a:endParaRPr>
          </a:p>
        </p:txBody>
      </p:sp>
      <p:sp>
        <p:nvSpPr>
          <p:cNvPr id="6" name="Rectangle 5"/>
          <p:cNvSpPr/>
          <p:nvPr/>
        </p:nvSpPr>
        <p:spPr>
          <a:xfrm>
            <a:off x="5938016" y="2232627"/>
            <a:ext cx="5937953" cy="492438"/>
          </a:xfrm>
          <a:prstGeom prst="rect">
            <a:avLst/>
          </a:prstGeom>
          <a:ln>
            <a:solidFill>
              <a:schemeClr val="bg1">
                <a:lumMod val="95000"/>
              </a:schemeClr>
            </a:solidFill>
          </a:ln>
        </p:spPr>
        <p:txBody>
          <a:bodyPr wrap="square" lIns="121917" tIns="60958" rIns="121917" bIns="60958">
            <a:spAutoFit/>
          </a:bodyPr>
          <a:lstStyle/>
          <a:p>
            <a:pPr marL="121917" defTabSz="1219170">
              <a:spcAft>
                <a:spcPts val="800"/>
              </a:spcAft>
            </a:pPr>
            <a:r>
              <a:rPr lang="en-US" sz="2400" b="1" dirty="0" smtClean="0">
                <a:solidFill>
                  <a:srgbClr val="00B0F0"/>
                </a:solidFill>
              </a:rPr>
              <a:t>CANDIDATES: </a:t>
            </a:r>
            <a:r>
              <a:rPr lang="en-US" sz="2400" b="1" dirty="0" smtClean="0">
                <a:solidFill>
                  <a:prstClr val="black">
                    <a:lumMod val="85000"/>
                    <a:lumOff val="15000"/>
                  </a:prstClr>
                </a:solidFill>
              </a:rPr>
              <a:t>Identify Leads</a:t>
            </a:r>
            <a:endParaRPr lang="en-US" sz="2400" b="1" dirty="0">
              <a:solidFill>
                <a:prstClr val="black">
                  <a:lumMod val="85000"/>
                  <a:lumOff val="15000"/>
                </a:prstClr>
              </a:solidFill>
            </a:endParaRPr>
          </a:p>
        </p:txBody>
      </p:sp>
      <p:sp>
        <p:nvSpPr>
          <p:cNvPr id="7" name="Rectangle 6"/>
          <p:cNvSpPr/>
          <p:nvPr/>
        </p:nvSpPr>
        <p:spPr>
          <a:xfrm>
            <a:off x="5938016" y="3144535"/>
            <a:ext cx="5937953" cy="492438"/>
          </a:xfrm>
          <a:prstGeom prst="rect">
            <a:avLst/>
          </a:prstGeom>
          <a:ln>
            <a:solidFill>
              <a:schemeClr val="bg1">
                <a:lumMod val="95000"/>
              </a:schemeClr>
            </a:solidFill>
          </a:ln>
        </p:spPr>
        <p:txBody>
          <a:bodyPr wrap="square" lIns="121917" tIns="60958" rIns="121917" bIns="60958">
            <a:spAutoFit/>
          </a:bodyPr>
          <a:lstStyle/>
          <a:p>
            <a:pPr marL="121917" defTabSz="1219170">
              <a:spcAft>
                <a:spcPts val="800"/>
              </a:spcAft>
            </a:pPr>
            <a:r>
              <a:rPr lang="en-US" sz="2400" b="1" dirty="0" smtClean="0">
                <a:solidFill>
                  <a:srgbClr val="00B0F0"/>
                </a:solidFill>
              </a:rPr>
              <a:t>CURRENT:  </a:t>
            </a:r>
            <a:r>
              <a:rPr lang="en-US" sz="2400" b="1" dirty="0" smtClean="0">
                <a:solidFill>
                  <a:prstClr val="black">
                    <a:lumMod val="85000"/>
                    <a:lumOff val="15000"/>
                  </a:prstClr>
                </a:solidFill>
              </a:rPr>
              <a:t>Candidate Research</a:t>
            </a:r>
            <a:endParaRPr lang="en-US" sz="2400" b="1" dirty="0">
              <a:solidFill>
                <a:prstClr val="black">
                  <a:lumMod val="85000"/>
                  <a:lumOff val="15000"/>
                </a:prstClr>
              </a:solidFill>
            </a:endParaRPr>
          </a:p>
        </p:txBody>
      </p:sp>
      <p:sp>
        <p:nvSpPr>
          <p:cNvPr id="8" name="Rectangle 7"/>
          <p:cNvSpPr/>
          <p:nvPr/>
        </p:nvSpPr>
        <p:spPr>
          <a:xfrm>
            <a:off x="5938016" y="4056443"/>
            <a:ext cx="5937953" cy="492438"/>
          </a:xfrm>
          <a:prstGeom prst="rect">
            <a:avLst/>
          </a:prstGeom>
          <a:ln>
            <a:solidFill>
              <a:schemeClr val="bg1">
                <a:lumMod val="95000"/>
              </a:schemeClr>
            </a:solidFill>
          </a:ln>
        </p:spPr>
        <p:txBody>
          <a:bodyPr wrap="square" lIns="121917" tIns="60958" rIns="121917" bIns="60958">
            <a:spAutoFit/>
          </a:bodyPr>
          <a:lstStyle/>
          <a:p>
            <a:pPr marL="121917" defTabSz="1219170">
              <a:spcAft>
                <a:spcPts val="800"/>
              </a:spcAft>
            </a:pPr>
            <a:r>
              <a:rPr lang="en-US" sz="2400" b="1" dirty="0" smtClean="0">
                <a:solidFill>
                  <a:srgbClr val="00B0F0"/>
                </a:solidFill>
              </a:rPr>
              <a:t>CONTACT: </a:t>
            </a:r>
            <a:r>
              <a:rPr lang="en-US" sz="2400" b="1" dirty="0" smtClean="0">
                <a:solidFill>
                  <a:prstClr val="black">
                    <a:lumMod val="85000"/>
                    <a:lumOff val="15000"/>
                  </a:prstClr>
                </a:solidFill>
              </a:rPr>
              <a:t>Contact Candidates</a:t>
            </a:r>
            <a:endParaRPr lang="en-US" sz="2400" b="1" dirty="0">
              <a:solidFill>
                <a:prstClr val="black">
                  <a:lumMod val="85000"/>
                  <a:lumOff val="15000"/>
                </a:prstClr>
              </a:solidFill>
            </a:endParaRPr>
          </a:p>
        </p:txBody>
      </p:sp>
      <p:sp>
        <p:nvSpPr>
          <p:cNvPr id="9" name="Rectangle 8"/>
          <p:cNvSpPr/>
          <p:nvPr/>
        </p:nvSpPr>
        <p:spPr>
          <a:xfrm>
            <a:off x="5938016" y="4968351"/>
            <a:ext cx="5937953" cy="492438"/>
          </a:xfrm>
          <a:prstGeom prst="rect">
            <a:avLst/>
          </a:prstGeom>
          <a:ln>
            <a:solidFill>
              <a:schemeClr val="bg1">
                <a:lumMod val="95000"/>
              </a:schemeClr>
            </a:solidFill>
          </a:ln>
        </p:spPr>
        <p:txBody>
          <a:bodyPr wrap="square" lIns="121917" tIns="60958" rIns="121917" bIns="60958">
            <a:spAutoFit/>
          </a:bodyPr>
          <a:lstStyle/>
          <a:p>
            <a:pPr marL="121917" defTabSz="1219170">
              <a:spcAft>
                <a:spcPts val="800"/>
              </a:spcAft>
            </a:pPr>
            <a:r>
              <a:rPr lang="en-US" sz="2400" b="1" dirty="0" smtClean="0">
                <a:solidFill>
                  <a:srgbClr val="00B0F0"/>
                </a:solidFill>
              </a:rPr>
              <a:t>CONSULT: </a:t>
            </a:r>
            <a:r>
              <a:rPr lang="en-US" sz="2400" b="1" dirty="0" smtClean="0">
                <a:solidFill>
                  <a:prstClr val="black">
                    <a:lumMod val="85000"/>
                    <a:lumOff val="15000"/>
                  </a:prstClr>
                </a:solidFill>
              </a:rPr>
              <a:t>Conduct a 15 min. Consult</a:t>
            </a:r>
            <a:endParaRPr lang="en-US" sz="2400" b="1" dirty="0">
              <a:solidFill>
                <a:prstClr val="black">
                  <a:lumMod val="85000"/>
                  <a:lumOff val="15000"/>
                </a:prstClr>
              </a:solidFill>
            </a:endParaRPr>
          </a:p>
        </p:txBody>
      </p:sp>
      <p:sp>
        <p:nvSpPr>
          <p:cNvPr id="10" name="Rectangle 9"/>
          <p:cNvSpPr/>
          <p:nvPr/>
        </p:nvSpPr>
        <p:spPr>
          <a:xfrm>
            <a:off x="5938016" y="5880259"/>
            <a:ext cx="5937953" cy="492438"/>
          </a:xfrm>
          <a:prstGeom prst="rect">
            <a:avLst/>
          </a:prstGeom>
          <a:ln>
            <a:solidFill>
              <a:schemeClr val="bg1">
                <a:lumMod val="95000"/>
              </a:schemeClr>
            </a:solidFill>
          </a:ln>
        </p:spPr>
        <p:txBody>
          <a:bodyPr wrap="square" lIns="121917" tIns="60958" rIns="121917" bIns="60958">
            <a:spAutoFit/>
          </a:bodyPr>
          <a:lstStyle/>
          <a:p>
            <a:pPr marL="121917" defTabSz="1219170">
              <a:spcAft>
                <a:spcPts val="800"/>
              </a:spcAft>
            </a:pPr>
            <a:r>
              <a:rPr lang="en-US" sz="2400" b="1" dirty="0" smtClean="0">
                <a:solidFill>
                  <a:srgbClr val="00B0F0"/>
                </a:solidFill>
              </a:rPr>
              <a:t>CLOSE: </a:t>
            </a:r>
            <a:r>
              <a:rPr lang="en-US" sz="2400" b="1" dirty="0" smtClean="0">
                <a:solidFill>
                  <a:prstClr val="black">
                    <a:lumMod val="85000"/>
                    <a:lumOff val="15000"/>
                  </a:prstClr>
                </a:solidFill>
              </a:rPr>
              <a:t>Product Specialist Closes Your Client</a:t>
            </a:r>
            <a:endParaRPr lang="en-US" sz="2400" b="1" dirty="0">
              <a:solidFill>
                <a:prstClr val="black">
                  <a:lumMod val="85000"/>
                  <a:lumOff val="15000"/>
                </a:prstClr>
              </a:solidFill>
            </a:endParaRPr>
          </a:p>
        </p:txBody>
      </p:sp>
    </p:spTree>
    <p:extLst>
      <p:ext uri="{BB962C8B-B14F-4D97-AF65-F5344CB8AC3E}">
        <p14:creationId xmlns:p14="http://schemas.microsoft.com/office/powerpoint/2010/main" val="3236656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a:ext>
            </a:extLst>
          </a:blip>
          <a:srcRect l="4065" t="9106" b="18943"/>
          <a:stretch/>
        </p:blipFill>
        <p:spPr>
          <a:xfrm>
            <a:off x="0" y="-58618"/>
            <a:ext cx="12296210" cy="6916618"/>
          </a:xfrm>
          <a:prstGeom prst="rect">
            <a:avLst/>
          </a:prstGeom>
        </p:spPr>
      </p:pic>
      <p:sp>
        <p:nvSpPr>
          <p:cNvPr id="3" name="矩形 2"/>
          <p:cNvSpPr/>
          <p:nvPr/>
        </p:nvSpPr>
        <p:spPr>
          <a:xfrm>
            <a:off x="59" y="-58618"/>
            <a:ext cx="12192000" cy="6858000"/>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Rectangle 18"/>
          <p:cNvSpPr/>
          <p:nvPr/>
        </p:nvSpPr>
        <p:spPr>
          <a:xfrm>
            <a:off x="59" y="1571612"/>
            <a:ext cx="9144000" cy="1938992"/>
          </a:xfrm>
          <a:prstGeom prst="rect">
            <a:avLst/>
          </a:prstGeom>
          <a:solidFill>
            <a:schemeClr val="accent1">
              <a:lumMod val="20000"/>
              <a:lumOff val="80000"/>
              <a:alpha val="85000"/>
            </a:schemeClr>
          </a:solidFill>
        </p:spPr>
        <p:txBody>
          <a:bodyPr wrap="square">
            <a:spAutoFit/>
          </a:bodyPr>
          <a:lstStyle/>
          <a:p>
            <a:pPr algn="ctr" defTabSz="914377"/>
            <a:r>
              <a:rPr lang="en-US" altLang="zh-TW" sz="6000" b="1" cap="all" dirty="0">
                <a:solidFill>
                  <a:srgbClr val="00B0F0"/>
                </a:solidFill>
                <a:latin typeface="微軟正黑體" panose="020B0604030504040204" pitchFamily="34" charset="-120"/>
                <a:ea typeface="微軟正黑體" panose="020B0604030504040204" pitchFamily="34" charset="-120"/>
              </a:rPr>
              <a:t>Start your own business</a:t>
            </a:r>
            <a:endParaRPr lang="en-US" sz="6000" b="1" cap="all" dirty="0">
              <a:solidFill>
                <a:srgbClr val="00B0F0"/>
              </a:solidFill>
              <a:latin typeface="微軟正黑體" panose="020B0604030504040204" pitchFamily="34" charset="-120"/>
              <a:ea typeface="微軟正黑體" panose="020B0604030504040204" pitchFamily="34" charset="-120"/>
            </a:endParaRPr>
          </a:p>
        </p:txBody>
      </p:sp>
      <p:sp>
        <p:nvSpPr>
          <p:cNvPr id="13" name="Rectangle 18"/>
          <p:cNvSpPr/>
          <p:nvPr/>
        </p:nvSpPr>
        <p:spPr>
          <a:xfrm>
            <a:off x="4248971" y="5028198"/>
            <a:ext cx="7943088" cy="1938992"/>
          </a:xfrm>
          <a:prstGeom prst="rect">
            <a:avLst/>
          </a:prstGeom>
          <a:solidFill>
            <a:srgbClr val="00B0F0">
              <a:alpha val="85000"/>
            </a:srgbClr>
          </a:solidFill>
        </p:spPr>
        <p:txBody>
          <a:bodyPr wrap="square">
            <a:spAutoFit/>
          </a:bodyPr>
          <a:lstStyle/>
          <a:p>
            <a:pPr algn="ctr" defTabSz="914377"/>
            <a:r>
              <a:rPr lang="en-US" altLang="zh-TW" sz="6000" b="1" cap="all" dirty="0" smtClean="0">
                <a:solidFill>
                  <a:prstClr val="white"/>
                </a:solidFill>
                <a:latin typeface="微軟正黑體" panose="020B0604030504040204" pitchFamily="34" charset="-120"/>
                <a:ea typeface="微軟正黑體" panose="020B0604030504040204" pitchFamily="34" charset="-120"/>
              </a:rPr>
              <a:t>But you are </a:t>
            </a:r>
          </a:p>
          <a:p>
            <a:pPr algn="ctr" defTabSz="914377"/>
            <a:r>
              <a:rPr lang="en-US" altLang="zh-TW" sz="6000" b="1" cap="all" dirty="0" smtClean="0">
                <a:solidFill>
                  <a:prstClr val="white"/>
                </a:solidFill>
                <a:latin typeface="微軟正黑體" panose="020B0604030504040204" pitchFamily="34" charset="-120"/>
                <a:ea typeface="微軟正黑體" panose="020B0604030504040204" pitchFamily="34" charset="-120"/>
              </a:rPr>
              <a:t>not alone</a:t>
            </a:r>
            <a:endParaRPr lang="en-US" sz="6000" b="1" cap="all"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9434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7620" y="336450"/>
            <a:ext cx="11288111" cy="906827"/>
            <a:chOff x="5880538" y="252248"/>
            <a:chExt cx="3011214" cy="680120"/>
          </a:xfrm>
        </p:grpSpPr>
        <p:sp>
          <p:nvSpPr>
            <p:cNvPr id="5" name="Rectangle 4"/>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6" name="TextBox 5"/>
            <p:cNvSpPr txBox="1"/>
            <p:nvPr/>
          </p:nvSpPr>
          <p:spPr>
            <a:xfrm>
              <a:off x="5975131" y="323220"/>
              <a:ext cx="2822028" cy="438581"/>
            </a:xfrm>
            <a:prstGeom prst="rect">
              <a:avLst/>
            </a:prstGeom>
            <a:noFill/>
          </p:spPr>
          <p:txBody>
            <a:bodyPr wrap="square" rtlCol="0">
              <a:spAutoFit/>
            </a:bodyPr>
            <a:lstStyle/>
            <a:p>
              <a:pPr algn="ctr"/>
              <a:r>
                <a:rPr lang="en-US" sz="3200" b="1">
                  <a:solidFill>
                    <a:prstClr val="white"/>
                  </a:solidFill>
                </a:rPr>
                <a:t>IMPORTANT ITEMS TO DOWNLOAD AND/OR PURCHASE</a:t>
              </a:r>
              <a:endParaRPr lang="en-US" sz="3200" dirty="0">
                <a:solidFill>
                  <a:prstClr val="white"/>
                </a:solidFill>
              </a:endParaRPr>
            </a:p>
          </p:txBody>
        </p:sp>
      </p:grpSp>
      <p:sp>
        <p:nvSpPr>
          <p:cNvPr id="19" name="Rectangle 18"/>
          <p:cNvSpPr/>
          <p:nvPr/>
        </p:nvSpPr>
        <p:spPr>
          <a:xfrm>
            <a:off x="408627" y="4432531"/>
            <a:ext cx="4216592" cy="2389950"/>
          </a:xfrm>
          <a:prstGeom prst="rect">
            <a:avLst/>
          </a:prstGeom>
        </p:spPr>
        <p:txBody>
          <a:bodyPr wrap="square">
            <a:spAutoFit/>
          </a:bodyPr>
          <a:lstStyle/>
          <a:p>
            <a:pPr marL="121914">
              <a:spcAft>
                <a:spcPts val="1600"/>
              </a:spcAft>
              <a:buSzPts val="1000"/>
              <a:tabLst>
                <a:tab pos="609570" algn="l"/>
              </a:tabLst>
            </a:pPr>
            <a:r>
              <a:rPr lang="en-US" sz="2133" b="1" dirty="0">
                <a:solidFill>
                  <a:prstClr val="black">
                    <a:lumMod val="85000"/>
                    <a:lumOff val="15000"/>
                  </a:prstClr>
                </a:solidFill>
                <a:ea typeface="Times New Roman" charset="0"/>
              </a:rPr>
              <a:t>15 MINUTE CONSULTATIONS</a:t>
            </a:r>
            <a:br>
              <a:rPr lang="en-US" sz="2133" b="1" dirty="0">
                <a:solidFill>
                  <a:prstClr val="black">
                    <a:lumMod val="85000"/>
                    <a:lumOff val="15000"/>
                  </a:prstClr>
                </a:solidFill>
                <a:ea typeface="Times New Roman" charset="0"/>
              </a:rPr>
            </a:br>
            <a:r>
              <a:rPr lang="en-US" sz="2133" dirty="0">
                <a:solidFill>
                  <a:srgbClr val="00B0F0"/>
                </a:solidFill>
                <a:ea typeface="Times New Roman" charset="0"/>
              </a:rPr>
              <a:t>UNFRANCHISE ORDER: </a:t>
            </a:r>
            <a:r>
              <a:rPr lang="en-US" sz="2133" dirty="0">
                <a:solidFill>
                  <a:prstClr val="black">
                    <a:lumMod val="85000"/>
                    <a:lumOff val="15000"/>
                  </a:prstClr>
                </a:solidFill>
                <a:ea typeface="Times New Roman" charset="0"/>
              </a:rPr>
              <a:t/>
            </a:r>
            <a:br>
              <a:rPr lang="en-US" sz="2133" dirty="0">
                <a:solidFill>
                  <a:prstClr val="black">
                    <a:lumMod val="85000"/>
                    <a:lumOff val="15000"/>
                  </a:prstClr>
                </a:solidFill>
                <a:ea typeface="Times New Roman" charset="0"/>
              </a:rPr>
            </a:br>
            <a:r>
              <a:rPr lang="en-US" sz="2133" dirty="0">
                <a:solidFill>
                  <a:prstClr val="black">
                    <a:lumMod val="85000"/>
                    <a:lumOff val="15000"/>
                  </a:prstClr>
                </a:solidFill>
                <a:ea typeface="Times New Roman" charset="0"/>
              </a:rPr>
              <a:t>T660B2B: All 3 Pads</a:t>
            </a:r>
            <a:br>
              <a:rPr lang="en-US" sz="2133" dirty="0">
                <a:solidFill>
                  <a:prstClr val="black">
                    <a:lumMod val="85000"/>
                    <a:lumOff val="15000"/>
                  </a:prstClr>
                </a:solidFill>
                <a:ea typeface="Times New Roman" charset="0"/>
              </a:rPr>
            </a:br>
            <a:r>
              <a:rPr lang="en-US" sz="2133" dirty="0">
                <a:solidFill>
                  <a:prstClr val="black">
                    <a:lumMod val="85000"/>
                    <a:lumOff val="15000"/>
                  </a:prstClr>
                </a:solidFill>
                <a:ea typeface="Times New Roman" charset="0"/>
              </a:rPr>
              <a:t>T663B2B: Website Design</a:t>
            </a:r>
            <a:br>
              <a:rPr lang="en-US" sz="2133" dirty="0">
                <a:solidFill>
                  <a:prstClr val="black">
                    <a:lumMod val="85000"/>
                    <a:lumOff val="15000"/>
                  </a:prstClr>
                </a:solidFill>
                <a:ea typeface="Times New Roman" charset="0"/>
              </a:rPr>
            </a:br>
            <a:r>
              <a:rPr lang="en-US" sz="2133" dirty="0" smtClean="0">
                <a:solidFill>
                  <a:prstClr val="black">
                    <a:lumMod val="85000"/>
                    <a:lumOff val="15000"/>
                  </a:prstClr>
                </a:solidFill>
                <a:ea typeface="Times New Roman" charset="0"/>
              </a:rPr>
              <a:t>T662B2B: </a:t>
            </a:r>
            <a:r>
              <a:rPr lang="en-US" sz="2133" dirty="0">
                <a:solidFill>
                  <a:prstClr val="black">
                    <a:lumMod val="85000"/>
                    <a:lumOff val="15000"/>
                  </a:prstClr>
                </a:solidFill>
                <a:ea typeface="Times New Roman" charset="0"/>
              </a:rPr>
              <a:t>Digital &amp; Social Media</a:t>
            </a:r>
            <a:br>
              <a:rPr lang="en-US" sz="2133" dirty="0">
                <a:solidFill>
                  <a:prstClr val="black">
                    <a:lumMod val="85000"/>
                    <a:lumOff val="15000"/>
                  </a:prstClr>
                </a:solidFill>
                <a:ea typeface="Times New Roman" charset="0"/>
              </a:rPr>
            </a:br>
            <a:r>
              <a:rPr lang="en-US" sz="2133" dirty="0">
                <a:solidFill>
                  <a:prstClr val="black">
                    <a:lumMod val="85000"/>
                    <a:lumOff val="15000"/>
                  </a:prstClr>
                </a:solidFill>
                <a:ea typeface="Times New Roman" charset="0"/>
              </a:rPr>
              <a:t>T664B2B: Business Spending</a:t>
            </a:r>
            <a:br>
              <a:rPr lang="en-US" sz="2133" dirty="0">
                <a:solidFill>
                  <a:prstClr val="black">
                    <a:lumMod val="85000"/>
                    <a:lumOff val="15000"/>
                  </a:prstClr>
                </a:solidFill>
                <a:ea typeface="Times New Roman" charset="0"/>
              </a:rPr>
            </a:br>
            <a:r>
              <a:rPr lang="en-US" sz="2133" dirty="0">
                <a:solidFill>
                  <a:srgbClr val="00B0F0"/>
                </a:solidFill>
                <a:ea typeface="Times New Roman" charset="0"/>
              </a:rPr>
              <a:t>Download: </a:t>
            </a:r>
            <a:r>
              <a:rPr lang="en-US" sz="2133" u="sng" dirty="0">
                <a:solidFill>
                  <a:prstClr val="black">
                    <a:lumMod val="85000"/>
                    <a:lumOff val="15000"/>
                  </a:prstClr>
                </a:solidFill>
                <a:ea typeface="Times New Roman" charset="0"/>
              </a:rPr>
              <a:t>www.mawc411.com</a:t>
            </a:r>
            <a:endParaRPr lang="en-US" sz="2133" u="sng" dirty="0">
              <a:solidFill>
                <a:prstClr val="black">
                  <a:lumMod val="85000"/>
                  <a:lumOff val="15000"/>
                </a:prstClr>
              </a:solidFill>
              <a:latin typeface="Times New Roman" charset="0"/>
              <a:ea typeface="ＭＳ 明朝" charset="-128"/>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7620" y="1541356"/>
            <a:ext cx="2159569" cy="271628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0714" y="1541355"/>
            <a:ext cx="1852556" cy="2716287"/>
          </a:xfrm>
          <a:prstGeom prst="rect">
            <a:avLst/>
          </a:prstGeom>
        </p:spPr>
      </p:pic>
      <p:pic>
        <p:nvPicPr>
          <p:cNvPr id="16" name="Picture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99134" y="1541236"/>
            <a:ext cx="2008069" cy="2716288"/>
          </a:xfrm>
          <a:prstGeom prst="rect">
            <a:avLst/>
          </a:prstGeom>
        </p:spPr>
      </p:pic>
      <p:pic>
        <p:nvPicPr>
          <p:cNvPr id="18" name="Picture 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86022" y="1604912"/>
            <a:ext cx="4046166" cy="2989507"/>
          </a:xfrm>
          <a:prstGeom prst="rect">
            <a:avLst/>
          </a:prstGeom>
        </p:spPr>
      </p:pic>
      <p:sp>
        <p:nvSpPr>
          <p:cNvPr id="20" name="Rectangle 19"/>
          <p:cNvSpPr/>
          <p:nvPr/>
        </p:nvSpPr>
        <p:spPr>
          <a:xfrm>
            <a:off x="6785704" y="4760762"/>
            <a:ext cx="4216592" cy="1733488"/>
          </a:xfrm>
          <a:prstGeom prst="rect">
            <a:avLst/>
          </a:prstGeom>
        </p:spPr>
        <p:txBody>
          <a:bodyPr wrap="square">
            <a:spAutoFit/>
          </a:bodyPr>
          <a:lstStyle/>
          <a:p>
            <a:pPr marL="121914">
              <a:spcAft>
                <a:spcPts val="1600"/>
              </a:spcAft>
              <a:buSzPts val="1000"/>
              <a:tabLst>
                <a:tab pos="609570" algn="l"/>
              </a:tabLst>
            </a:pPr>
            <a:r>
              <a:rPr lang="en-US" sz="2133" b="1" dirty="0">
                <a:solidFill>
                  <a:prstClr val="black">
                    <a:lumMod val="85000"/>
                    <a:lumOff val="15000"/>
                  </a:prstClr>
                </a:solidFill>
                <a:ea typeface="Times New Roman" charset="0"/>
              </a:rPr>
              <a:t>B2B </a:t>
            </a:r>
            <a:r>
              <a:rPr lang="en-US" sz="2133" b="1" dirty="0" smtClean="0">
                <a:solidFill>
                  <a:prstClr val="black">
                    <a:lumMod val="85000"/>
                    <a:lumOff val="15000"/>
                  </a:prstClr>
                </a:solidFill>
                <a:ea typeface="Times New Roman" charset="0"/>
              </a:rPr>
              <a:t>SERVICES CATALOG</a:t>
            </a:r>
            <a:r>
              <a:rPr lang="zh-TW" altLang="en-US" sz="2133" b="1" dirty="0" smtClean="0">
                <a:solidFill>
                  <a:prstClr val="black">
                    <a:lumMod val="85000"/>
                    <a:lumOff val="15000"/>
                  </a:prstClr>
                </a:solidFill>
                <a:ea typeface="Times New Roman" charset="0"/>
              </a:rPr>
              <a:t>  </a:t>
            </a:r>
            <a:r>
              <a:rPr lang="en-US" sz="2133" b="1" dirty="0">
                <a:solidFill>
                  <a:prstClr val="black">
                    <a:lumMod val="85000"/>
                    <a:lumOff val="15000"/>
                  </a:prstClr>
                </a:solidFill>
                <a:ea typeface="Times New Roman" charset="0"/>
              </a:rPr>
              <a:t/>
            </a:r>
            <a:br>
              <a:rPr lang="en-US" sz="2133" b="1" dirty="0">
                <a:solidFill>
                  <a:prstClr val="black">
                    <a:lumMod val="85000"/>
                    <a:lumOff val="15000"/>
                  </a:prstClr>
                </a:solidFill>
                <a:ea typeface="Times New Roman" charset="0"/>
              </a:rPr>
            </a:br>
            <a:r>
              <a:rPr lang="en-US" sz="2133" dirty="0">
                <a:solidFill>
                  <a:srgbClr val="00B0F0"/>
                </a:solidFill>
                <a:ea typeface="Times New Roman" charset="0"/>
              </a:rPr>
              <a:t>UNFRANCHISE ORDER: </a:t>
            </a:r>
            <a:r>
              <a:rPr lang="en-US" sz="2133" dirty="0">
                <a:solidFill>
                  <a:prstClr val="black">
                    <a:lumMod val="85000"/>
                    <a:lumOff val="15000"/>
                  </a:prstClr>
                </a:solidFill>
                <a:ea typeface="Times New Roman" charset="0"/>
              </a:rPr>
              <a:t/>
            </a:r>
            <a:br>
              <a:rPr lang="en-US" sz="2133" dirty="0">
                <a:solidFill>
                  <a:prstClr val="black">
                    <a:lumMod val="85000"/>
                    <a:lumOff val="15000"/>
                  </a:prstClr>
                </a:solidFill>
                <a:ea typeface="Times New Roman" charset="0"/>
              </a:rPr>
            </a:br>
            <a:r>
              <a:rPr lang="en-US" sz="2133" dirty="0" smtClean="0">
                <a:solidFill>
                  <a:prstClr val="black">
                    <a:lumMod val="85000"/>
                    <a:lumOff val="15000"/>
                  </a:prstClr>
                </a:solidFill>
                <a:ea typeface="Times New Roman" charset="0"/>
              </a:rPr>
              <a:t>T661B2B: Pack </a:t>
            </a:r>
            <a:r>
              <a:rPr lang="en-US" sz="2133" dirty="0">
                <a:solidFill>
                  <a:prstClr val="black">
                    <a:lumMod val="85000"/>
                    <a:lumOff val="15000"/>
                  </a:prstClr>
                </a:solidFill>
                <a:ea typeface="Times New Roman" charset="0"/>
              </a:rPr>
              <a:t>of 5</a:t>
            </a:r>
            <a:br>
              <a:rPr lang="en-US" sz="2133" dirty="0">
                <a:solidFill>
                  <a:prstClr val="black">
                    <a:lumMod val="85000"/>
                    <a:lumOff val="15000"/>
                  </a:prstClr>
                </a:solidFill>
                <a:ea typeface="Times New Roman" charset="0"/>
              </a:rPr>
            </a:br>
            <a:r>
              <a:rPr lang="en-US" sz="2133" dirty="0">
                <a:solidFill>
                  <a:prstClr val="black">
                    <a:lumMod val="85000"/>
                    <a:lumOff val="15000"/>
                  </a:prstClr>
                </a:solidFill>
                <a:ea typeface="Times New Roman" charset="0"/>
              </a:rPr>
              <a:t/>
            </a:r>
            <a:br>
              <a:rPr lang="en-US" sz="2133" dirty="0">
                <a:solidFill>
                  <a:prstClr val="black">
                    <a:lumMod val="85000"/>
                    <a:lumOff val="15000"/>
                  </a:prstClr>
                </a:solidFill>
                <a:ea typeface="Times New Roman" charset="0"/>
              </a:rPr>
            </a:br>
            <a:r>
              <a:rPr lang="en-US" sz="2133" dirty="0">
                <a:solidFill>
                  <a:srgbClr val="00B0F0"/>
                </a:solidFill>
                <a:ea typeface="Times New Roman" charset="0"/>
              </a:rPr>
              <a:t>Download: </a:t>
            </a:r>
            <a:r>
              <a:rPr lang="en-US" sz="2133" u="sng" dirty="0" smtClean="0">
                <a:solidFill>
                  <a:prstClr val="black">
                    <a:lumMod val="85000"/>
                    <a:lumOff val="15000"/>
                  </a:prstClr>
                </a:solidFill>
                <a:ea typeface="Times New Roman" charset="0"/>
                <a:hlinkClick r:id="rId7"/>
              </a:rPr>
              <a:t>www.mawc411.com</a:t>
            </a:r>
            <a:r>
              <a:rPr lang="zh-TW" altLang="en-US" sz="2133" u="sng" dirty="0" smtClean="0">
                <a:solidFill>
                  <a:prstClr val="black">
                    <a:lumMod val="85000"/>
                    <a:lumOff val="15000"/>
                  </a:prstClr>
                </a:solidFill>
                <a:ea typeface="Times New Roman" charset="0"/>
              </a:rPr>
              <a:t>          </a:t>
            </a:r>
            <a:endParaRPr lang="en-US" sz="2133" u="sng" dirty="0">
              <a:solidFill>
                <a:prstClr val="black">
                  <a:lumMod val="85000"/>
                  <a:lumOff val="15000"/>
                </a:prstClr>
              </a:solidFill>
              <a:latin typeface="Times New Roman" charset="0"/>
              <a:ea typeface="ＭＳ 明朝" charset="-128"/>
            </a:endParaRPr>
          </a:p>
        </p:txBody>
      </p:sp>
    </p:spTree>
    <p:extLst>
      <p:ext uri="{BB962C8B-B14F-4D97-AF65-F5344CB8AC3E}">
        <p14:creationId xmlns:p14="http://schemas.microsoft.com/office/powerpoint/2010/main" val="38114677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a:stretch/>
        </p:blipFill>
        <p:spPr>
          <a:xfrm>
            <a:off x="59" y="-287257"/>
            <a:ext cx="12192000" cy="7145257"/>
          </a:xfrm>
          <a:prstGeom prst="rect">
            <a:avLst/>
          </a:prstGeom>
          <a:effectLst>
            <a:glow rad="127000">
              <a:schemeClr val="accent1">
                <a:alpha val="54000"/>
              </a:schemeClr>
            </a:glow>
          </a:effectLst>
        </p:spPr>
      </p:pic>
      <p:sp>
        <p:nvSpPr>
          <p:cNvPr id="19" name="Rectangle 18"/>
          <p:cNvSpPr/>
          <p:nvPr/>
        </p:nvSpPr>
        <p:spPr>
          <a:xfrm>
            <a:off x="141357" y="5175608"/>
            <a:ext cx="11820940" cy="1215713"/>
          </a:xfrm>
          <a:prstGeom prst="rect">
            <a:avLst/>
          </a:prstGeom>
          <a:solidFill>
            <a:srgbClr val="00B0F0">
              <a:alpha val="85000"/>
            </a:srgbClr>
          </a:solidFill>
        </p:spPr>
        <p:txBody>
          <a:bodyPr wrap="square" lIns="121917" tIns="60958" rIns="121917" bIns="60958">
            <a:spAutoFit/>
          </a:bodyPr>
          <a:lstStyle/>
          <a:p>
            <a:pPr algn="ctr" defTabSz="1219170"/>
            <a:r>
              <a:rPr lang="en-US" sz="3500" b="1" cap="all" dirty="0">
                <a:solidFill>
                  <a:prstClr val="white"/>
                </a:solidFill>
              </a:rPr>
              <a:t>Candidates</a:t>
            </a:r>
            <a:br>
              <a:rPr lang="en-US" sz="3500" b="1" cap="all" dirty="0">
                <a:solidFill>
                  <a:prstClr val="white"/>
                </a:solidFill>
              </a:rPr>
            </a:br>
            <a:r>
              <a:rPr lang="en-US" b="1" cap="all" dirty="0" smtClean="0">
                <a:solidFill>
                  <a:prstClr val="white"/>
                </a:solidFill>
              </a:rPr>
              <a:t>Before YOU CAN CONTACT ANYONE, YOU HAVE TO GENERATE LEADS</a:t>
            </a:r>
          </a:p>
          <a:p>
            <a:pPr algn="ctr" defTabSz="1219170"/>
            <a:r>
              <a:rPr lang="en-US" b="1" cap="all" dirty="0" smtClean="0">
                <a:solidFill>
                  <a:prstClr val="white"/>
                </a:solidFill>
              </a:rPr>
              <a:t>POSSIBILITIES ARE EVERYWHERE.</a:t>
            </a:r>
            <a:endParaRPr lang="en-US" b="1" cap="all" dirty="0">
              <a:solidFill>
                <a:prstClr val="white"/>
              </a:solidFill>
            </a:endParaRPr>
          </a:p>
        </p:txBody>
      </p:sp>
    </p:spTree>
    <p:extLst>
      <p:ext uri="{BB962C8B-B14F-4D97-AF65-F5344CB8AC3E}">
        <p14:creationId xmlns:p14="http://schemas.microsoft.com/office/powerpoint/2010/main" val="124460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7472" y="1799253"/>
            <a:ext cx="3745849" cy="489353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dirty="0">
              <a:solidFill>
                <a:prstClr val="white"/>
              </a:solidFill>
            </a:endParaRPr>
          </a:p>
        </p:txBody>
      </p:sp>
      <p:sp>
        <p:nvSpPr>
          <p:cNvPr id="5" name="TextBox 4"/>
          <p:cNvSpPr txBox="1"/>
          <p:nvPr/>
        </p:nvSpPr>
        <p:spPr>
          <a:xfrm>
            <a:off x="402383" y="1799254"/>
            <a:ext cx="3237187" cy="3724092"/>
          </a:xfrm>
          <a:prstGeom prst="rect">
            <a:avLst/>
          </a:prstGeom>
          <a:noFill/>
        </p:spPr>
        <p:txBody>
          <a:bodyPr wrap="square" lIns="121917" tIns="60958" rIns="121917" bIns="60958" rtlCol="0">
            <a:spAutoFit/>
          </a:bodyPr>
          <a:lstStyle/>
          <a:p>
            <a:pPr defTabSz="1219170"/>
            <a:r>
              <a:rPr lang="en-US" dirty="0">
                <a:solidFill>
                  <a:prstClr val="white"/>
                </a:solidFill>
              </a:rPr>
              <a:t>Restaurants</a:t>
            </a:r>
          </a:p>
          <a:p>
            <a:pPr defTabSz="1219170"/>
            <a:r>
              <a:rPr lang="en-US" dirty="0">
                <a:solidFill>
                  <a:prstClr val="white"/>
                </a:solidFill>
              </a:rPr>
              <a:t>Contractors</a:t>
            </a:r>
          </a:p>
          <a:p>
            <a:pPr defTabSz="1219170"/>
            <a:r>
              <a:rPr lang="en-US" dirty="0">
                <a:solidFill>
                  <a:prstClr val="white"/>
                </a:solidFill>
              </a:rPr>
              <a:t>Lawyers</a:t>
            </a:r>
          </a:p>
          <a:p>
            <a:pPr defTabSz="1219170"/>
            <a:r>
              <a:rPr lang="en-US" dirty="0">
                <a:solidFill>
                  <a:prstClr val="white"/>
                </a:solidFill>
              </a:rPr>
              <a:t>Gyms</a:t>
            </a:r>
          </a:p>
          <a:p>
            <a:pPr defTabSz="1219170"/>
            <a:r>
              <a:rPr lang="en-US" dirty="0">
                <a:solidFill>
                  <a:prstClr val="white"/>
                </a:solidFill>
              </a:rPr>
              <a:t>Salons</a:t>
            </a:r>
          </a:p>
          <a:p>
            <a:pPr defTabSz="1219170"/>
            <a:r>
              <a:rPr lang="en-US" dirty="0">
                <a:solidFill>
                  <a:prstClr val="white"/>
                </a:solidFill>
              </a:rPr>
              <a:t>Car Detailers</a:t>
            </a:r>
          </a:p>
          <a:p>
            <a:pPr defTabSz="1219170"/>
            <a:r>
              <a:rPr lang="en-US" dirty="0">
                <a:solidFill>
                  <a:prstClr val="white"/>
                </a:solidFill>
              </a:rPr>
              <a:t>Dentists</a:t>
            </a:r>
          </a:p>
          <a:p>
            <a:pPr defTabSz="1219170"/>
            <a:r>
              <a:rPr lang="en-US" dirty="0">
                <a:solidFill>
                  <a:prstClr val="white"/>
                </a:solidFill>
              </a:rPr>
              <a:t>Doctors</a:t>
            </a:r>
          </a:p>
          <a:p>
            <a:pPr defTabSz="1219170"/>
            <a:r>
              <a:rPr lang="en-US" dirty="0">
                <a:solidFill>
                  <a:prstClr val="white"/>
                </a:solidFill>
              </a:rPr>
              <a:t>Landscapers</a:t>
            </a:r>
          </a:p>
          <a:p>
            <a:pPr defTabSz="1219170"/>
            <a:r>
              <a:rPr lang="en-US" dirty="0">
                <a:solidFill>
                  <a:prstClr val="white"/>
                </a:solidFill>
              </a:rPr>
              <a:t>Retail Shops</a:t>
            </a:r>
          </a:p>
          <a:p>
            <a:pPr defTabSz="1219170"/>
            <a:r>
              <a:rPr lang="en-US" dirty="0">
                <a:solidFill>
                  <a:prstClr val="white"/>
                </a:solidFill>
              </a:rPr>
              <a:t>Organizations</a:t>
            </a:r>
          </a:p>
          <a:p>
            <a:pPr defTabSz="1219170"/>
            <a:r>
              <a:rPr lang="en-US" dirty="0">
                <a:solidFill>
                  <a:prstClr val="white"/>
                </a:solidFill>
              </a:rPr>
              <a:t>Churches</a:t>
            </a:r>
          </a:p>
          <a:p>
            <a:pPr defTabSz="1219170"/>
            <a:r>
              <a:rPr lang="en-US" dirty="0" smtClean="0">
                <a:solidFill>
                  <a:prstClr val="white"/>
                </a:solidFill>
              </a:rPr>
              <a:t>Other</a:t>
            </a:r>
            <a:endParaRPr lang="en-US" dirty="0">
              <a:solidFill>
                <a:prstClr val="white"/>
              </a:solidFill>
            </a:endParaRPr>
          </a:p>
        </p:txBody>
      </p:sp>
      <p:pic>
        <p:nvPicPr>
          <p:cNvPr id="11" name="Picture 10"/>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Effect>
                      <a14:saturation sat="0"/>
                    </a14:imgEffect>
                  </a14:imgLayer>
                </a14:imgProps>
              </a:ext>
              <a:ext uri="{28A0092B-C50C-407E-A947-70E740481C1C}">
                <a14:useLocalDpi xmlns:a14="http://schemas.microsoft.com/office/drawing/2010/main"/>
              </a:ext>
            </a:extLst>
          </a:blip>
          <a:srcRect t="13818"/>
          <a:stretch/>
        </p:blipFill>
        <p:spPr>
          <a:xfrm>
            <a:off x="3914618" y="1694479"/>
            <a:ext cx="8029409" cy="5029200"/>
          </a:xfrm>
          <a:prstGeom prst="rect">
            <a:avLst/>
          </a:prstGeom>
          <a:ln>
            <a:noFill/>
          </a:ln>
          <a:effectLst/>
        </p:spPr>
      </p:pic>
      <p:sp>
        <p:nvSpPr>
          <p:cNvPr id="13" name="Rectangle 12"/>
          <p:cNvSpPr/>
          <p:nvPr/>
        </p:nvSpPr>
        <p:spPr>
          <a:xfrm>
            <a:off x="307471" y="196800"/>
            <a:ext cx="11450576" cy="13323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dirty="0">
              <a:solidFill>
                <a:prstClr val="white"/>
              </a:solidFill>
            </a:endParaRPr>
          </a:p>
        </p:txBody>
      </p:sp>
      <p:sp>
        <p:nvSpPr>
          <p:cNvPr id="14" name="TextBox 13"/>
          <p:cNvSpPr txBox="1"/>
          <p:nvPr/>
        </p:nvSpPr>
        <p:spPr>
          <a:xfrm>
            <a:off x="307530" y="315301"/>
            <a:ext cx="11677884" cy="846382"/>
          </a:xfrm>
          <a:prstGeom prst="rect">
            <a:avLst/>
          </a:prstGeom>
          <a:noFill/>
        </p:spPr>
        <p:txBody>
          <a:bodyPr wrap="square" lIns="121917" tIns="60958" rIns="121917" bIns="60958" rtlCol="0">
            <a:spAutoFit/>
          </a:bodyPr>
          <a:lstStyle/>
          <a:p>
            <a:pPr algn="ctr" defTabSz="1219170"/>
            <a:r>
              <a:rPr lang="en-US" sz="2900" b="1" cap="all" dirty="0">
                <a:solidFill>
                  <a:prstClr val="white"/>
                </a:solidFill>
              </a:rPr>
              <a:t>Who Do You Know?</a:t>
            </a:r>
            <a:br>
              <a:rPr lang="en-US" sz="2900" b="1" cap="all" dirty="0">
                <a:solidFill>
                  <a:prstClr val="white"/>
                </a:solidFill>
              </a:rPr>
            </a:br>
            <a:r>
              <a:rPr lang="en-US" cap="all" dirty="0">
                <a:solidFill>
                  <a:prstClr val="white"/>
                </a:solidFill>
              </a:rPr>
              <a:t>One industry at a time, </a:t>
            </a:r>
            <a:r>
              <a:rPr lang="en-US" cap="all" dirty="0" smtClean="0">
                <a:solidFill>
                  <a:prstClr val="white"/>
                </a:solidFill>
              </a:rPr>
              <a:t>go </a:t>
            </a:r>
            <a:r>
              <a:rPr lang="en-US" cap="all" dirty="0">
                <a:solidFill>
                  <a:prstClr val="white"/>
                </a:solidFill>
              </a:rPr>
              <a:t>column by column</a:t>
            </a:r>
          </a:p>
        </p:txBody>
      </p:sp>
    </p:spTree>
    <p:extLst>
      <p:ext uri="{BB962C8B-B14F-4D97-AF65-F5344CB8AC3E}">
        <p14:creationId xmlns:p14="http://schemas.microsoft.com/office/powerpoint/2010/main" val="401129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 y="-1"/>
            <a:ext cx="12192000" cy="6858001"/>
          </a:xfrm>
          <a:prstGeom prst="rect">
            <a:avLst/>
          </a:prstGeom>
        </p:spPr>
      </p:pic>
      <p:sp>
        <p:nvSpPr>
          <p:cNvPr id="19" name="Rectangle 18"/>
          <p:cNvSpPr/>
          <p:nvPr/>
        </p:nvSpPr>
        <p:spPr>
          <a:xfrm>
            <a:off x="141357" y="5175608"/>
            <a:ext cx="11820940" cy="1215713"/>
          </a:xfrm>
          <a:prstGeom prst="rect">
            <a:avLst/>
          </a:prstGeom>
          <a:solidFill>
            <a:srgbClr val="00B0F0">
              <a:alpha val="85000"/>
            </a:srgbClr>
          </a:solidFill>
        </p:spPr>
        <p:txBody>
          <a:bodyPr wrap="square" lIns="121917" tIns="60958" rIns="121917" bIns="60958">
            <a:spAutoFit/>
          </a:bodyPr>
          <a:lstStyle/>
          <a:p>
            <a:pPr algn="ctr" defTabSz="1219170"/>
            <a:r>
              <a:rPr lang="en-US" sz="3500" b="1" cap="all" dirty="0">
                <a:solidFill>
                  <a:prstClr val="white"/>
                </a:solidFill>
              </a:rPr>
              <a:t>CURRENT</a:t>
            </a:r>
            <a:br>
              <a:rPr lang="en-US" sz="3500" b="1" cap="all" dirty="0">
                <a:solidFill>
                  <a:prstClr val="white"/>
                </a:solidFill>
              </a:rPr>
            </a:br>
            <a:r>
              <a:rPr lang="en-US" b="1" cap="all" dirty="0" smtClean="0">
                <a:solidFill>
                  <a:prstClr val="white"/>
                </a:solidFill>
              </a:rPr>
              <a:t>GOOGLE THEM TO FIND OUT A LITTLE MORE ABOUT THEIR CURRENT ONLINE SITUATION</a:t>
            </a:r>
            <a:br>
              <a:rPr lang="en-US" b="1" cap="all" dirty="0" smtClean="0">
                <a:solidFill>
                  <a:prstClr val="white"/>
                </a:solidFill>
              </a:rPr>
            </a:br>
            <a:r>
              <a:rPr lang="en-US" b="1" cap="all" dirty="0" smtClean="0">
                <a:solidFill>
                  <a:prstClr val="white"/>
                </a:solidFill>
              </a:rPr>
              <a:t>MOTIVATES YOU TO CONTACT THEM &amp; PREPARES YOU WITH GREAT QUESTIONS TO ASK</a:t>
            </a:r>
            <a:endParaRPr lang="en-US" b="1" cap="all" dirty="0">
              <a:solidFill>
                <a:prstClr val="white"/>
              </a:solidFill>
            </a:endParaRPr>
          </a:p>
        </p:txBody>
      </p:sp>
    </p:spTree>
    <p:extLst>
      <p:ext uri="{BB962C8B-B14F-4D97-AF65-F5344CB8AC3E}">
        <p14:creationId xmlns:p14="http://schemas.microsoft.com/office/powerpoint/2010/main" val="6977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 y="2051541"/>
            <a:ext cx="7416800" cy="3307861"/>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b="1" dirty="0">
              <a:solidFill>
                <a:srgbClr val="0070C0"/>
              </a:solidFill>
            </a:endParaRPr>
          </a:p>
        </p:txBody>
      </p:sp>
      <p:grpSp>
        <p:nvGrpSpPr>
          <p:cNvPr id="5" name="Group 4"/>
          <p:cNvGrpSpPr/>
          <p:nvPr/>
        </p:nvGrpSpPr>
        <p:grpSpPr>
          <a:xfrm>
            <a:off x="-101539" y="0"/>
            <a:ext cx="12293599" cy="6858000"/>
            <a:chOff x="-76199" y="0"/>
            <a:chExt cx="9220199" cy="5143500"/>
          </a:xfrm>
        </p:grpSpPr>
        <p:sp>
          <p:nvSpPr>
            <p:cNvPr id="4" name="Rectangle 3"/>
            <p:cNvSpPr/>
            <p:nvPr/>
          </p:nvSpPr>
          <p:spPr>
            <a:xfrm>
              <a:off x="0" y="0"/>
              <a:ext cx="914400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6199" y="663626"/>
              <a:ext cx="9143999" cy="1200329"/>
            </a:xfrm>
            <a:prstGeom prst="rect">
              <a:avLst/>
            </a:prstGeom>
          </p:spPr>
          <p:txBody>
            <a:bodyPr wrap="square">
              <a:spAutoFit/>
            </a:bodyPr>
            <a:lstStyle/>
            <a:p>
              <a:pPr algn="ctr" defTabSz="1219170">
                <a:lnSpc>
                  <a:spcPct val="120000"/>
                </a:lnSpc>
              </a:pPr>
              <a:r>
                <a:rPr lang="en-US" sz="4000" b="1" dirty="0">
                  <a:solidFill>
                    <a:prstClr val="white"/>
                  </a:solidFill>
                  <a:cs typeface="Century Gothic"/>
                </a:rPr>
                <a:t>WHAT SHOULD YOU LOOK FOR WHEN </a:t>
              </a:r>
              <a:br>
                <a:rPr lang="en-US" sz="4000" b="1" dirty="0">
                  <a:solidFill>
                    <a:prstClr val="white"/>
                  </a:solidFill>
                  <a:cs typeface="Century Gothic"/>
                </a:rPr>
              </a:br>
              <a:r>
                <a:rPr lang="en-US" sz="4000" b="1" dirty="0">
                  <a:solidFill>
                    <a:prstClr val="white"/>
                  </a:solidFill>
                  <a:cs typeface="Century Gothic"/>
                </a:rPr>
                <a:t>RESEARCHING YOUR CANDIDATES?</a:t>
              </a:r>
            </a:p>
          </p:txBody>
        </p:sp>
      </p:grpSp>
      <p:sp>
        <p:nvSpPr>
          <p:cNvPr id="11" name="Content Placeholder 2"/>
          <p:cNvSpPr>
            <a:spLocks noGrp="1"/>
          </p:cNvSpPr>
          <p:nvPr>
            <p:ph sz="quarter" idx="4294967295"/>
          </p:nvPr>
        </p:nvSpPr>
        <p:spPr>
          <a:xfrm>
            <a:off x="430983" y="2738991"/>
            <a:ext cx="11330152" cy="3608063"/>
          </a:xfrm>
          <a:prstGeom prst="rect">
            <a:avLst/>
          </a:prstGeom>
        </p:spPr>
        <p:txBody>
          <a:bodyPr>
            <a:normAutofit fontScale="92500" lnSpcReduction="10000"/>
          </a:bodyPr>
          <a:lstStyle/>
          <a:p>
            <a:pPr marL="0" indent="0" algn="ctr">
              <a:spcAft>
                <a:spcPts val="800"/>
              </a:spcAft>
              <a:buNone/>
            </a:pPr>
            <a:r>
              <a:rPr lang="en-US" sz="2900" b="1" dirty="0">
                <a:solidFill>
                  <a:schemeClr val="bg1"/>
                </a:solidFill>
              </a:rPr>
              <a:t>PROSPECT RESEARCH SHOULD  ONLY TAKE ABOUT 1 MINUTE</a:t>
            </a:r>
          </a:p>
          <a:p>
            <a:pPr marL="0" indent="0" algn="ctr">
              <a:spcAft>
                <a:spcPts val="800"/>
              </a:spcAft>
              <a:buNone/>
            </a:pPr>
            <a:r>
              <a:rPr lang="en-US" sz="2900" b="1" dirty="0">
                <a:solidFill>
                  <a:schemeClr val="bg1"/>
                </a:solidFill>
              </a:rPr>
              <a:t>EX: GOOGLE YOUR FAVORITE RESTAURANT AND NOTE:</a:t>
            </a:r>
            <a:br>
              <a:rPr lang="en-US" sz="2900" b="1" dirty="0">
                <a:solidFill>
                  <a:schemeClr val="bg1"/>
                </a:solidFill>
              </a:rPr>
            </a:br>
            <a:endParaRPr lang="en-US" sz="2900" b="1" dirty="0">
              <a:solidFill>
                <a:schemeClr val="bg1"/>
              </a:solidFill>
            </a:endParaRPr>
          </a:p>
          <a:p>
            <a:pPr>
              <a:buFont typeface="Wingdings" charset="2"/>
              <a:buChar char="q"/>
            </a:pPr>
            <a:r>
              <a:rPr lang="en-US" sz="2400" b="1" dirty="0">
                <a:solidFill>
                  <a:schemeClr val="bg1"/>
                </a:solidFill>
              </a:rPr>
              <a:t>Do they  show up on Google?</a:t>
            </a:r>
          </a:p>
          <a:p>
            <a:pPr>
              <a:buFont typeface="Wingdings" charset="2"/>
              <a:buChar char="q"/>
            </a:pPr>
            <a:r>
              <a:rPr lang="en-US" sz="2400" b="1" dirty="0">
                <a:solidFill>
                  <a:schemeClr val="bg1"/>
                </a:solidFill>
              </a:rPr>
              <a:t>Do they have a current / up to date site?</a:t>
            </a:r>
          </a:p>
          <a:p>
            <a:pPr>
              <a:buFont typeface="Wingdings" charset="2"/>
              <a:buChar char="q"/>
            </a:pPr>
            <a:r>
              <a:rPr lang="en-US" sz="2400" b="1" dirty="0">
                <a:solidFill>
                  <a:schemeClr val="bg1"/>
                </a:solidFill>
              </a:rPr>
              <a:t>Is it responsive? </a:t>
            </a:r>
          </a:p>
          <a:p>
            <a:pPr>
              <a:buFont typeface="Wingdings" charset="2"/>
              <a:buChar char="q"/>
            </a:pPr>
            <a:r>
              <a:rPr lang="en-US" sz="2400" b="1" dirty="0">
                <a:solidFill>
                  <a:schemeClr val="bg1"/>
                </a:solidFill>
              </a:rPr>
              <a:t>Are they using Social media?</a:t>
            </a:r>
          </a:p>
          <a:p>
            <a:pPr>
              <a:buFont typeface="Wingdings" charset="2"/>
              <a:buChar char="q"/>
            </a:pPr>
            <a:r>
              <a:rPr lang="en-US" sz="2400" b="1" dirty="0">
                <a:solidFill>
                  <a:schemeClr val="bg1"/>
                </a:solidFill>
              </a:rPr>
              <a:t>Is their competition showing up on Google?</a:t>
            </a:r>
          </a:p>
        </p:txBody>
      </p:sp>
    </p:spTree>
    <p:extLst>
      <p:ext uri="{BB962C8B-B14F-4D97-AF65-F5344CB8AC3E}">
        <p14:creationId xmlns:p14="http://schemas.microsoft.com/office/powerpoint/2010/main" val="59868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 y="119"/>
            <a:ext cx="12192000" cy="6823239"/>
          </a:xfrm>
          <a:prstGeom prst="rect">
            <a:avLst/>
          </a:prstGeom>
        </p:spPr>
      </p:pic>
      <p:sp>
        <p:nvSpPr>
          <p:cNvPr id="19" name="Rectangle 18"/>
          <p:cNvSpPr/>
          <p:nvPr/>
        </p:nvSpPr>
        <p:spPr>
          <a:xfrm>
            <a:off x="141357" y="5175608"/>
            <a:ext cx="11820940" cy="1215713"/>
          </a:xfrm>
          <a:prstGeom prst="rect">
            <a:avLst/>
          </a:prstGeom>
          <a:solidFill>
            <a:srgbClr val="00B0F0">
              <a:alpha val="85000"/>
            </a:srgbClr>
          </a:solidFill>
        </p:spPr>
        <p:txBody>
          <a:bodyPr wrap="square" lIns="121917" tIns="60958" rIns="121917" bIns="60958">
            <a:spAutoFit/>
          </a:bodyPr>
          <a:lstStyle/>
          <a:p>
            <a:pPr algn="ctr" defTabSz="1219170"/>
            <a:r>
              <a:rPr lang="en-US" sz="3500" b="1" cap="all" dirty="0">
                <a:solidFill>
                  <a:prstClr val="white"/>
                </a:solidFill>
              </a:rPr>
              <a:t>CONTACT</a:t>
            </a:r>
            <a:br>
              <a:rPr lang="en-US" sz="3500" b="1" cap="all" dirty="0">
                <a:solidFill>
                  <a:prstClr val="white"/>
                </a:solidFill>
              </a:rPr>
            </a:br>
            <a:r>
              <a:rPr lang="en-US" b="1" cap="all" dirty="0" smtClean="0">
                <a:solidFill>
                  <a:prstClr val="white"/>
                </a:solidFill>
              </a:rPr>
              <a:t>WITH A LITTLE INFO IN YOUR </a:t>
            </a:r>
            <a:r>
              <a:rPr lang="en-US" b="1" cap="all" dirty="0" err="1" smtClean="0">
                <a:solidFill>
                  <a:prstClr val="white"/>
                </a:solidFill>
              </a:rPr>
              <a:t>BACKPOCKet</a:t>
            </a:r>
            <a:r>
              <a:rPr lang="en-US" b="1" cap="all" dirty="0" smtClean="0">
                <a:solidFill>
                  <a:prstClr val="white"/>
                </a:solidFill>
              </a:rPr>
              <a:t> AS A CONVERSATION STARTER, IT’S TIME TO CONTACT YOUR CANDIDATES.  SO WHAT DOES THIS LOOK LIKE?</a:t>
            </a:r>
            <a:endParaRPr lang="en-US" b="1" cap="all" dirty="0">
              <a:solidFill>
                <a:prstClr val="white"/>
              </a:solidFill>
            </a:endParaRPr>
          </a:p>
        </p:txBody>
      </p:sp>
    </p:spTree>
    <p:extLst>
      <p:ext uri="{BB962C8B-B14F-4D97-AF65-F5344CB8AC3E}">
        <p14:creationId xmlns:p14="http://schemas.microsoft.com/office/powerpoint/2010/main" val="212860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 y="2051541"/>
            <a:ext cx="7416800" cy="3307861"/>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b="1" dirty="0">
              <a:solidFill>
                <a:srgbClr val="0070C0"/>
              </a:solidFill>
            </a:endParaRPr>
          </a:p>
        </p:txBody>
      </p:sp>
      <p:grpSp>
        <p:nvGrpSpPr>
          <p:cNvPr id="5" name="Group 4"/>
          <p:cNvGrpSpPr/>
          <p:nvPr/>
        </p:nvGrpSpPr>
        <p:grpSpPr>
          <a:xfrm>
            <a:off x="-101539" y="0"/>
            <a:ext cx="12293599" cy="6858000"/>
            <a:chOff x="-76199" y="0"/>
            <a:chExt cx="9220199" cy="5143500"/>
          </a:xfrm>
        </p:grpSpPr>
        <p:sp>
          <p:nvSpPr>
            <p:cNvPr id="4" name="Rectangle 3"/>
            <p:cNvSpPr/>
            <p:nvPr/>
          </p:nvSpPr>
          <p:spPr>
            <a:xfrm>
              <a:off x="0" y="0"/>
              <a:ext cx="914400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6199" y="663626"/>
              <a:ext cx="9143999" cy="623248"/>
            </a:xfrm>
            <a:prstGeom prst="rect">
              <a:avLst/>
            </a:prstGeom>
          </p:spPr>
          <p:txBody>
            <a:bodyPr wrap="square">
              <a:spAutoFit/>
            </a:bodyPr>
            <a:lstStyle/>
            <a:p>
              <a:pPr algn="ctr" defTabSz="1219170">
                <a:lnSpc>
                  <a:spcPct val="120000"/>
                </a:lnSpc>
              </a:pPr>
              <a:r>
                <a:rPr lang="en-US" sz="4000" b="1" dirty="0">
                  <a:solidFill>
                    <a:prstClr val="white"/>
                  </a:solidFill>
                  <a:cs typeface="Century Gothic"/>
                </a:rPr>
                <a:t>DECIDE HOW YOU WILL CONTACT THEM</a:t>
              </a:r>
            </a:p>
          </p:txBody>
        </p:sp>
        <p:sp>
          <p:nvSpPr>
            <p:cNvPr id="10" name="Rectangle 9"/>
            <p:cNvSpPr/>
            <p:nvPr/>
          </p:nvSpPr>
          <p:spPr>
            <a:xfrm>
              <a:off x="-76199" y="2444414"/>
              <a:ext cx="9143999" cy="623248"/>
            </a:xfrm>
            <a:prstGeom prst="rect">
              <a:avLst/>
            </a:prstGeom>
          </p:spPr>
          <p:txBody>
            <a:bodyPr wrap="square">
              <a:spAutoFit/>
            </a:bodyPr>
            <a:lstStyle/>
            <a:p>
              <a:pPr algn="ctr" defTabSz="1219170">
                <a:lnSpc>
                  <a:spcPct val="120000"/>
                </a:lnSpc>
              </a:pPr>
              <a:r>
                <a:rPr lang="en-US" sz="4000" b="1" dirty="0">
                  <a:solidFill>
                    <a:prstClr val="white"/>
                  </a:solidFill>
                  <a:cs typeface="Century Gothic"/>
                </a:rPr>
                <a:t>PURPOSE &amp; GOAL OF THE CONTACT:</a:t>
              </a:r>
            </a:p>
          </p:txBody>
        </p:sp>
      </p:grpSp>
      <p:sp>
        <p:nvSpPr>
          <p:cNvPr id="3" name="TextBox 2"/>
          <p:cNvSpPr txBox="1"/>
          <p:nvPr/>
        </p:nvSpPr>
        <p:spPr>
          <a:xfrm>
            <a:off x="1012557" y="4204477"/>
            <a:ext cx="10290872" cy="2133917"/>
          </a:xfrm>
          <a:prstGeom prst="rect">
            <a:avLst/>
          </a:prstGeom>
          <a:noFill/>
        </p:spPr>
        <p:txBody>
          <a:bodyPr wrap="square" lIns="121917" tIns="60958" rIns="121917" bIns="60958" rtlCol="0">
            <a:spAutoFit/>
          </a:bodyPr>
          <a:lstStyle/>
          <a:p>
            <a:r>
              <a:rPr lang="en-US" sz="2700" dirty="0">
                <a:solidFill>
                  <a:prstClr val="white"/>
                </a:solidFill>
              </a:rPr>
              <a:t>START A CONVERSATION &amp; IDENTIFY:</a:t>
            </a:r>
          </a:p>
          <a:p>
            <a:endParaRPr lang="en-US" dirty="0" smtClean="0">
              <a:solidFill>
                <a:prstClr val="white"/>
              </a:solidFill>
            </a:endParaRPr>
          </a:p>
          <a:p>
            <a:pPr marL="457189" indent="-457189">
              <a:buFont typeface="+mj-lt"/>
              <a:buAutoNum type="arabicPeriod"/>
            </a:pPr>
            <a:r>
              <a:rPr lang="en-US" sz="2700" dirty="0">
                <a:solidFill>
                  <a:prstClr val="white"/>
                </a:solidFill>
              </a:rPr>
              <a:t>Is there a need?</a:t>
            </a:r>
          </a:p>
          <a:p>
            <a:pPr marL="457189" indent="-457189">
              <a:buFont typeface="+mj-lt"/>
              <a:buAutoNum type="arabicPeriod"/>
            </a:pPr>
            <a:r>
              <a:rPr lang="en-US" sz="2700" dirty="0">
                <a:solidFill>
                  <a:prstClr val="white"/>
                </a:solidFill>
              </a:rPr>
              <a:t>Could we potentially help them with that need?</a:t>
            </a:r>
          </a:p>
          <a:p>
            <a:pPr marL="457189" indent="-457189">
              <a:buFont typeface="+mj-lt"/>
              <a:buAutoNum type="arabicPeriod"/>
            </a:pPr>
            <a:r>
              <a:rPr lang="en-US" sz="2700" dirty="0">
                <a:solidFill>
                  <a:prstClr val="white"/>
                </a:solidFill>
              </a:rPr>
              <a:t>Would they be willing to do a 15-minute consultation?</a:t>
            </a:r>
          </a:p>
        </p:txBody>
      </p:sp>
      <p:sp>
        <p:nvSpPr>
          <p:cNvPr id="8" name="TextBox 7"/>
          <p:cNvSpPr txBox="1"/>
          <p:nvPr/>
        </p:nvSpPr>
        <p:spPr>
          <a:xfrm>
            <a:off x="1012617" y="1697483"/>
            <a:ext cx="10538845" cy="954103"/>
          </a:xfrm>
          <a:prstGeom prst="rect">
            <a:avLst/>
          </a:prstGeom>
          <a:noFill/>
        </p:spPr>
        <p:txBody>
          <a:bodyPr wrap="square" lIns="121917" tIns="60958" rIns="121917" bIns="60958" rtlCol="0">
            <a:spAutoFit/>
          </a:bodyPr>
          <a:lstStyle/>
          <a:p>
            <a:r>
              <a:rPr lang="en-US" sz="2700" dirty="0">
                <a:solidFill>
                  <a:prstClr val="white"/>
                </a:solidFill>
              </a:rPr>
              <a:t>The best form of communication is your candidate’s preferred method / most reachable form</a:t>
            </a:r>
            <a:r>
              <a:rPr lang="en-US" sz="2700">
                <a:solidFill>
                  <a:prstClr val="white"/>
                </a:solidFill>
              </a:rPr>
              <a:t>:  Phone Call, </a:t>
            </a:r>
            <a:r>
              <a:rPr lang="en-US" sz="2700" dirty="0">
                <a:solidFill>
                  <a:prstClr val="white"/>
                </a:solidFill>
              </a:rPr>
              <a:t>Text, </a:t>
            </a:r>
            <a:r>
              <a:rPr lang="en-US" sz="2700">
                <a:solidFill>
                  <a:prstClr val="white"/>
                </a:solidFill>
              </a:rPr>
              <a:t>Social Media</a:t>
            </a:r>
            <a:endParaRPr lang="en-US" sz="2700" dirty="0">
              <a:solidFill>
                <a:prstClr val="white"/>
              </a:solidFill>
            </a:endParaRPr>
          </a:p>
        </p:txBody>
      </p:sp>
      <p:cxnSp>
        <p:nvCxnSpPr>
          <p:cNvPr id="12" name="Straight Connector 11"/>
          <p:cNvCxnSpPr/>
          <p:nvPr/>
        </p:nvCxnSpPr>
        <p:spPr>
          <a:xfrm flipV="1">
            <a:off x="2149158" y="3058332"/>
            <a:ext cx="7687159" cy="206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4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172" y="156435"/>
            <a:ext cx="11778343" cy="646331"/>
          </a:xfrm>
          <a:prstGeom prst="rect">
            <a:avLst/>
          </a:prstGeom>
          <a:noFill/>
        </p:spPr>
        <p:txBody>
          <a:bodyPr wrap="square" rtlCol="0">
            <a:spAutoFit/>
          </a:bodyPr>
          <a:lstStyle/>
          <a:p>
            <a:pPr algn="ctr"/>
            <a:r>
              <a:rPr lang="en-US" altLang="zh-TW" sz="3600" dirty="0" err="1">
                <a:solidFill>
                  <a:prstClr val="white"/>
                </a:solidFill>
                <a:ea typeface="微軟正黑體" panose="020B0604030504040204" pitchFamily="34" charset="-120"/>
              </a:rPr>
              <a:t>WebSolutions</a:t>
            </a:r>
            <a:r>
              <a:rPr lang="en-US" altLang="zh-TW" sz="3600" dirty="0">
                <a:solidFill>
                  <a:prstClr val="white"/>
                </a:solidFill>
                <a:latin typeface="微軟正黑體" panose="020B0604030504040204" pitchFamily="34" charset="-120"/>
                <a:ea typeface="微軟正黑體" panose="020B0604030504040204" pitchFamily="34" charset="-120"/>
              </a:rPr>
              <a:t>: </a:t>
            </a:r>
            <a:r>
              <a:rPr lang="zh-TW" altLang="en-US" sz="3600" dirty="0">
                <a:solidFill>
                  <a:prstClr val="white"/>
                </a:solidFill>
                <a:latin typeface="微軟正黑體" panose="020B0604030504040204" pitchFamily="34" charset="-120"/>
                <a:ea typeface="微軟正黑體" panose="020B0604030504040204" pitchFamily="34" charset="-120"/>
              </a:rPr>
              <a:t>新計劃、新機會</a:t>
            </a:r>
            <a:endParaRPr lang="en-US" sz="3600" dirty="0">
              <a:solidFill>
                <a:prstClr val="white"/>
              </a:solidFill>
              <a:latin typeface="微軟正黑體" panose="020B0604030504040204" pitchFamily="34" charset="-120"/>
              <a:ea typeface="微軟正黑體" panose="020B0604030504040204" pitchFamily="34" charset="-120"/>
            </a:endParaRPr>
          </a:p>
        </p:txBody>
      </p:sp>
      <p:sp>
        <p:nvSpPr>
          <p:cNvPr id="3" name="Text Box 6"/>
          <p:cNvSpPr txBox="1">
            <a:spLocks noChangeArrowheads="1"/>
          </p:cNvSpPr>
          <p:nvPr/>
        </p:nvSpPr>
        <p:spPr bwMode="auto">
          <a:xfrm>
            <a:off x="4390696" y="1705574"/>
            <a:ext cx="6374719" cy="1107996"/>
          </a:xfrm>
          <a:prstGeom prst="rect">
            <a:avLst/>
          </a:prstGeom>
          <a:noFill/>
          <a:ln w="9525">
            <a:noFill/>
            <a:miter lim="800000"/>
            <a:headEnd/>
            <a:tailEnd/>
          </a:ln>
          <a:effectLst/>
        </p:spPr>
        <p:txBody>
          <a:bodyPr wrap="square">
            <a:spAutoFit/>
          </a:bodyPr>
          <a:lstStyle/>
          <a:p>
            <a:pPr algn="ctr">
              <a:spcBef>
                <a:spcPct val="50000"/>
              </a:spcBef>
              <a:defRPr/>
            </a:pPr>
            <a:r>
              <a:rPr lang="en-US" sz="6600" b="1" dirty="0" smtClean="0">
                <a:solidFill>
                  <a:prstClr val="white"/>
                </a:solidFill>
                <a:ea typeface="華康儷中黑" panose="020B0509000000000000" pitchFamily="49" charset="-120"/>
                <a:cs typeface="Heiti TC Light"/>
              </a:rPr>
              <a:t>Matthew Lai</a:t>
            </a:r>
            <a:endParaRPr lang="en-US" sz="6600" b="1" dirty="0">
              <a:solidFill>
                <a:prstClr val="white"/>
              </a:solidFill>
              <a:ea typeface="華康儷中黑" panose="020B0509000000000000" pitchFamily="49" charset="-120"/>
              <a:cs typeface="Heiti TC Light"/>
            </a:endParaRPr>
          </a:p>
        </p:txBody>
      </p:sp>
      <p:sp>
        <p:nvSpPr>
          <p:cNvPr id="4" name="Rectangle 3"/>
          <p:cNvSpPr/>
          <p:nvPr/>
        </p:nvSpPr>
        <p:spPr>
          <a:xfrm>
            <a:off x="174190" y="802765"/>
            <a:ext cx="11778342" cy="523220"/>
          </a:xfrm>
          <a:prstGeom prst="rect">
            <a:avLst/>
          </a:prstGeom>
        </p:spPr>
        <p:txBody>
          <a:bodyPr wrap="square">
            <a:spAutoFit/>
          </a:bodyPr>
          <a:lstStyle/>
          <a:p>
            <a:pPr algn="ctr"/>
            <a:r>
              <a:rPr lang="en-US" sz="2800" dirty="0" err="1">
                <a:solidFill>
                  <a:prstClr val="white"/>
                </a:solidFill>
                <a:ea typeface="Apple LiGothic" pitchFamily="2" charset="-120"/>
              </a:rPr>
              <a:t>WebSolutions</a:t>
            </a:r>
            <a:r>
              <a:rPr lang="en-US" sz="2800" dirty="0">
                <a:solidFill>
                  <a:prstClr val="white"/>
                </a:solidFill>
                <a:ea typeface="Apple LiGothic" pitchFamily="2" charset="-120"/>
              </a:rPr>
              <a:t>: New Programs, New Opportunities</a:t>
            </a:r>
          </a:p>
        </p:txBody>
      </p:sp>
      <p:sp>
        <p:nvSpPr>
          <p:cNvPr id="7" name="TextBox 6"/>
          <p:cNvSpPr txBox="1"/>
          <p:nvPr/>
        </p:nvSpPr>
        <p:spPr>
          <a:xfrm>
            <a:off x="594360" y="5449490"/>
            <a:ext cx="9818370" cy="861774"/>
          </a:xfrm>
          <a:prstGeom prst="rect">
            <a:avLst/>
          </a:prstGeom>
          <a:noFill/>
        </p:spPr>
        <p:txBody>
          <a:bodyPr wrap="square" rtlCol="0">
            <a:spAutoFit/>
          </a:bodyPr>
          <a:lstStyle/>
          <a:p>
            <a:r>
              <a:rPr lang="zh-TW" altLang="en-US" sz="1000" dirty="0">
                <a:solidFill>
                  <a:prstClr val="white"/>
                </a:solidFill>
                <a:ea typeface="Apple LiGothic" pitchFamily="2" charset="-120"/>
                <a:cs typeface="Heiti TC Light"/>
              </a:rPr>
              <a:t>本簡報中提到的收入等級純屬舉例說明，無意代表美安香</a:t>
            </a:r>
            <a:r>
              <a:rPr lang="zh-TW" altLang="en-US" sz="1000" dirty="0" smtClean="0">
                <a:solidFill>
                  <a:prstClr val="white"/>
                </a:solidFill>
                <a:ea typeface="Apple LiGothic" pitchFamily="2" charset="-120"/>
                <a:cs typeface="Heiti TC Light"/>
              </a:rPr>
              <a:t>港超連鎖™店主的</a:t>
            </a:r>
            <a:r>
              <a:rPr lang="zh-TW" altLang="en-US" sz="1000" dirty="0">
                <a:solidFill>
                  <a:prstClr val="white"/>
                </a:solidFill>
                <a:ea typeface="Apple LiGothic" pitchFamily="2" charset="-120"/>
                <a:cs typeface="Heiti TC Light"/>
              </a:rPr>
              <a:t>一般收入，也無意表示任何超連</a:t>
            </a:r>
            <a:r>
              <a:rPr lang="zh-TW" altLang="en-US" sz="1000" dirty="0" smtClean="0">
                <a:solidFill>
                  <a:prstClr val="white"/>
                </a:solidFill>
                <a:ea typeface="Apple LiGothic" pitchFamily="2" charset="-120"/>
                <a:cs typeface="Heiti TC Light"/>
              </a:rPr>
              <a:t>鎖™店</a:t>
            </a:r>
            <a:r>
              <a:rPr lang="zh-TW" altLang="en-US" sz="1000" dirty="0">
                <a:solidFill>
                  <a:prstClr val="white"/>
                </a:solidFill>
                <a:ea typeface="Apple LiGothic" pitchFamily="2" charset="-120"/>
                <a:cs typeface="Heiti TC Light"/>
              </a:rPr>
              <a:t>主皆可賺取同等收入。美安香港超連</a:t>
            </a:r>
            <a:r>
              <a:rPr lang="zh-TW" altLang="en-US" sz="1000" dirty="0" smtClean="0">
                <a:solidFill>
                  <a:prstClr val="white"/>
                </a:solidFill>
                <a:ea typeface="Apple LiGothic" pitchFamily="2" charset="-120"/>
                <a:cs typeface="Heiti TC Light"/>
              </a:rPr>
              <a:t>鎖™店</a:t>
            </a:r>
            <a:r>
              <a:rPr lang="zh-TW" altLang="en-US" sz="1000" dirty="0">
                <a:solidFill>
                  <a:prstClr val="white"/>
                </a:solidFill>
                <a:ea typeface="Apple LiGothic" pitchFamily="2" charset="-120"/>
                <a:cs typeface="Heiti TC Light"/>
              </a:rPr>
              <a:t>主的成功與否，取決於其在發展事業時的努力、才能與投入程度</a:t>
            </a:r>
            <a:r>
              <a:rPr lang="zh-TW" altLang="en-US" sz="1000" dirty="0" smtClean="0">
                <a:solidFill>
                  <a:prstClr val="white"/>
                </a:solidFill>
                <a:ea typeface="Apple LiGothic" pitchFamily="2" charset="-120"/>
                <a:cs typeface="Heiti TC Light"/>
              </a:rPr>
              <a:t>。</a:t>
            </a:r>
            <a:endParaRPr lang="en-US" altLang="zh-TW" sz="1000" dirty="0" smtClean="0">
              <a:solidFill>
                <a:prstClr val="white"/>
              </a:solidFill>
              <a:ea typeface="Apple LiGothic" pitchFamily="2" charset="-120"/>
              <a:cs typeface="Heiti TC Light"/>
            </a:endParaRPr>
          </a:p>
          <a:p>
            <a:r>
              <a:rPr lang="en-US" sz="1000" b="1" dirty="0" smtClean="0">
                <a:solidFill>
                  <a:prstClr val="white"/>
                </a:solidFill>
                <a:ea typeface="Apple LiGothic" pitchFamily="2" charset="-120"/>
                <a:cs typeface="Heiti TC Light"/>
              </a:rPr>
              <a:t>The </a:t>
            </a:r>
            <a:r>
              <a:rPr lang="en-US" sz="1000" b="1" dirty="0">
                <a:solidFill>
                  <a:prstClr val="white"/>
                </a:solidFill>
                <a:ea typeface="Apple LiGothic" pitchFamily="2" charset="-120"/>
                <a:cs typeface="Heiti TC Light"/>
              </a:rPr>
              <a:t>income levels mentioned in the following presentation are for illustration purposes only. They are not intended to represent the income of a typical Market Hong Kong </a:t>
            </a:r>
            <a:r>
              <a:rPr lang="en-US" altLang="zh-TW" sz="1000" b="1" dirty="0" err="1" smtClean="0">
                <a:solidFill>
                  <a:prstClr val="white"/>
                </a:solidFill>
                <a:ea typeface="Apple LiGothic" pitchFamily="2" charset="-120"/>
                <a:cs typeface="Heiti TC Light"/>
              </a:rPr>
              <a:t>UnFranchise</a:t>
            </a:r>
            <a:r>
              <a:rPr lang="en-US" altLang="zh-TW" sz="1000" b="1" dirty="0" smtClean="0">
                <a:solidFill>
                  <a:prstClr val="white"/>
                </a:solidFill>
                <a:ea typeface="Apple LiGothic" pitchFamily="2" charset="-120"/>
                <a:cs typeface="Heiti TC Light"/>
              </a:rPr>
              <a:t> ™Owner</a:t>
            </a:r>
            <a:r>
              <a:rPr lang="en-US" sz="1000" b="1" dirty="0" smtClean="0">
                <a:solidFill>
                  <a:prstClr val="white"/>
                </a:solidFill>
                <a:ea typeface="Apple LiGothic" pitchFamily="2" charset="-120"/>
                <a:cs typeface="Heiti TC Light"/>
              </a:rPr>
              <a:t>, </a:t>
            </a:r>
            <a:r>
              <a:rPr lang="en-US" sz="1000" b="1" dirty="0">
                <a:solidFill>
                  <a:prstClr val="white"/>
                </a:solidFill>
                <a:ea typeface="Apple LiGothic" pitchFamily="2" charset="-120"/>
                <a:cs typeface="Heiti TC Light"/>
              </a:rPr>
              <a:t>nor </a:t>
            </a:r>
            <a:r>
              <a:rPr lang="en-US" sz="1000" b="1" dirty="0" smtClean="0">
                <a:solidFill>
                  <a:prstClr val="white"/>
                </a:solidFill>
                <a:ea typeface="Apple LiGothic" pitchFamily="2" charset="-120"/>
                <a:cs typeface="Heiti TC Light"/>
              </a:rPr>
              <a:t>are </a:t>
            </a:r>
            <a:r>
              <a:rPr lang="en-US" sz="1000" b="1" dirty="0">
                <a:solidFill>
                  <a:prstClr val="white"/>
                </a:solidFill>
                <a:ea typeface="Apple LiGothic" pitchFamily="2" charset="-120"/>
                <a:cs typeface="Heiti TC Light"/>
              </a:rPr>
              <a:t>they intended to represent that any given Independent </a:t>
            </a:r>
            <a:r>
              <a:rPr lang="en-US" altLang="zh-TW" sz="1000" b="1" dirty="0" err="1" smtClean="0">
                <a:solidFill>
                  <a:prstClr val="white"/>
                </a:solidFill>
                <a:ea typeface="Apple LiGothic" pitchFamily="2" charset="-120"/>
                <a:cs typeface="Heiti TC Light"/>
              </a:rPr>
              <a:t>UnFranchise</a:t>
            </a:r>
            <a:r>
              <a:rPr lang="en-US" altLang="zh-TW" sz="1000" b="1" dirty="0">
                <a:solidFill>
                  <a:prstClr val="white"/>
                </a:solidFill>
                <a:ea typeface="Apple LiGothic" pitchFamily="2" charset="-120"/>
                <a:cs typeface="Heiti TC Light"/>
              </a:rPr>
              <a:t> ™</a:t>
            </a:r>
            <a:r>
              <a:rPr lang="en-US" altLang="zh-TW" sz="1000" b="1" dirty="0" smtClean="0">
                <a:solidFill>
                  <a:prstClr val="white"/>
                </a:solidFill>
                <a:ea typeface="Apple LiGothic" pitchFamily="2" charset="-120"/>
                <a:cs typeface="Heiti TC Light"/>
              </a:rPr>
              <a:t> </a:t>
            </a:r>
            <a:r>
              <a:rPr lang="en-US" altLang="zh-TW" sz="1000" b="1" dirty="0">
                <a:solidFill>
                  <a:prstClr val="white"/>
                </a:solidFill>
                <a:ea typeface="Apple LiGothic" pitchFamily="2" charset="-120"/>
                <a:cs typeface="Heiti TC Light"/>
              </a:rPr>
              <a:t>Owner</a:t>
            </a:r>
            <a:r>
              <a:rPr lang="en-US" sz="1000" b="1" dirty="0" smtClean="0">
                <a:solidFill>
                  <a:prstClr val="white"/>
                </a:solidFill>
                <a:ea typeface="Apple LiGothic" pitchFamily="2" charset="-120"/>
                <a:cs typeface="Heiti TC Light"/>
              </a:rPr>
              <a:t> </a:t>
            </a:r>
            <a:r>
              <a:rPr lang="en-US" sz="1000" b="1" dirty="0">
                <a:solidFill>
                  <a:prstClr val="white"/>
                </a:solidFill>
                <a:ea typeface="Apple LiGothic" pitchFamily="2" charset="-120"/>
                <a:cs typeface="Heiti TC Light"/>
              </a:rPr>
              <a:t>will earn income in that amount. The success of any Market Hong Kong Independent </a:t>
            </a:r>
            <a:r>
              <a:rPr lang="en-US" altLang="zh-TW" sz="1000" b="1" dirty="0" err="1" smtClean="0">
                <a:solidFill>
                  <a:prstClr val="white"/>
                </a:solidFill>
                <a:ea typeface="Apple LiGothic" pitchFamily="2" charset="-120"/>
                <a:cs typeface="Heiti TC Light"/>
              </a:rPr>
              <a:t>UnFranchise</a:t>
            </a:r>
            <a:r>
              <a:rPr lang="en-US" altLang="zh-TW" sz="1000" b="1" dirty="0">
                <a:solidFill>
                  <a:prstClr val="white"/>
                </a:solidFill>
                <a:ea typeface="Apple LiGothic" pitchFamily="2" charset="-120"/>
                <a:cs typeface="Heiti TC Light"/>
              </a:rPr>
              <a:t> ™</a:t>
            </a:r>
            <a:r>
              <a:rPr lang="en-US" altLang="zh-TW" sz="1000" b="1" dirty="0" smtClean="0">
                <a:solidFill>
                  <a:prstClr val="white"/>
                </a:solidFill>
                <a:ea typeface="Apple LiGothic" pitchFamily="2" charset="-120"/>
                <a:cs typeface="Heiti TC Light"/>
              </a:rPr>
              <a:t> </a:t>
            </a:r>
            <a:r>
              <a:rPr lang="en-US" altLang="zh-TW" sz="1000" b="1" dirty="0">
                <a:solidFill>
                  <a:prstClr val="white"/>
                </a:solidFill>
                <a:ea typeface="Apple LiGothic" pitchFamily="2" charset="-120"/>
                <a:cs typeface="Heiti TC Light"/>
              </a:rPr>
              <a:t>Owner</a:t>
            </a:r>
            <a:r>
              <a:rPr lang="en-US" sz="1000" b="1" dirty="0" smtClean="0">
                <a:solidFill>
                  <a:prstClr val="white"/>
                </a:solidFill>
                <a:ea typeface="Apple LiGothic" pitchFamily="2" charset="-120"/>
                <a:cs typeface="Heiti TC Light"/>
              </a:rPr>
              <a:t> </a:t>
            </a:r>
            <a:r>
              <a:rPr lang="en-US" sz="1000" b="1" dirty="0">
                <a:solidFill>
                  <a:prstClr val="white"/>
                </a:solidFill>
                <a:ea typeface="Apple LiGothic" pitchFamily="2" charset="-120"/>
                <a:cs typeface="Heiti TC Light"/>
              </a:rPr>
              <a:t>will depend upon the amount of hard work, talent, and dedication which he or she devotes to building his or her Market Hong Kong Business.</a:t>
            </a:r>
            <a:endParaRPr lang="en-US" sz="1000" dirty="0">
              <a:solidFill>
                <a:prstClr val="white"/>
              </a:solidFill>
              <a:ea typeface="Apple LiGothic" pitchFamily="2" charset="-120"/>
              <a:cs typeface="Heiti TC Light"/>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70" t="3537" r="3311" b="3829"/>
          <a:stretch/>
        </p:blipFill>
        <p:spPr bwMode="auto">
          <a:xfrm>
            <a:off x="10274718" y="5449490"/>
            <a:ext cx="981276" cy="98127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9" name="Text Box 6"/>
          <p:cNvSpPr txBox="1">
            <a:spLocks noChangeArrowheads="1"/>
          </p:cNvSpPr>
          <p:nvPr/>
        </p:nvSpPr>
        <p:spPr bwMode="auto">
          <a:xfrm>
            <a:off x="3813471" y="2596361"/>
            <a:ext cx="7663543" cy="1354217"/>
          </a:xfrm>
          <a:prstGeom prst="rect">
            <a:avLst/>
          </a:prstGeom>
          <a:noFill/>
          <a:ln w="9525">
            <a:noFill/>
            <a:miter lim="800000"/>
            <a:headEnd/>
            <a:tailEnd/>
          </a:ln>
          <a:effectLst/>
        </p:spPr>
        <p:txBody>
          <a:bodyPr wrap="square">
            <a:spAutoFit/>
          </a:bodyPr>
          <a:lstStyle/>
          <a:p>
            <a:pPr algn="ctr">
              <a:spcBef>
                <a:spcPts val="1200"/>
              </a:spcBef>
              <a:defRPr/>
            </a:pPr>
            <a:r>
              <a:rPr lang="zh-TW" altLang="en-US" sz="3600" dirty="0">
                <a:solidFill>
                  <a:prstClr val="white"/>
                </a:solidFill>
                <a:latin typeface="微軟正黑體" panose="020B0604030504040204" pitchFamily="34" charset="-120"/>
                <a:ea typeface="微軟正黑體" panose="020B0604030504040204" pitchFamily="34" charset="-120"/>
                <a:cs typeface="Heiti TC Light"/>
              </a:rPr>
              <a:t>主管經理級</a:t>
            </a:r>
          </a:p>
          <a:p>
            <a:pPr algn="ctr">
              <a:spcBef>
                <a:spcPts val="1200"/>
              </a:spcBef>
              <a:defRPr/>
            </a:pPr>
            <a:r>
              <a:rPr lang="en-US" altLang="zh-TW" sz="3600" dirty="0" smtClean="0">
                <a:solidFill>
                  <a:prstClr val="white"/>
                </a:solidFill>
                <a:ea typeface="華康儷中黑" panose="020B0509000000000000" pitchFamily="49" charset="-120"/>
                <a:cs typeface="Heiti TC Light"/>
              </a:rPr>
              <a:t>Master Coordinator</a:t>
            </a:r>
            <a:endParaRPr lang="en-US" altLang="zh-TW" sz="3600" dirty="0">
              <a:solidFill>
                <a:prstClr val="white"/>
              </a:solidFill>
              <a:ea typeface="華康儷中黑" panose="020B0509000000000000" pitchFamily="49" charset="-120"/>
              <a:cs typeface="Heiti TC Light"/>
            </a:endParaRPr>
          </a:p>
        </p:txBody>
      </p:sp>
      <p:sp>
        <p:nvSpPr>
          <p:cNvPr id="10" name="Text Box 6"/>
          <p:cNvSpPr txBox="1">
            <a:spLocks noChangeArrowheads="1"/>
          </p:cNvSpPr>
          <p:nvPr/>
        </p:nvSpPr>
        <p:spPr bwMode="auto">
          <a:xfrm>
            <a:off x="4847858" y="4084882"/>
            <a:ext cx="5496502" cy="707886"/>
          </a:xfrm>
          <a:prstGeom prst="rect">
            <a:avLst/>
          </a:prstGeom>
          <a:noFill/>
          <a:ln w="9525">
            <a:noFill/>
            <a:miter lim="800000"/>
            <a:headEnd/>
            <a:tailEnd/>
          </a:ln>
          <a:effectLst/>
        </p:spPr>
        <p:txBody>
          <a:bodyPr wrap="square">
            <a:spAutoFit/>
          </a:bodyPr>
          <a:lstStyle/>
          <a:p>
            <a:pPr algn="ctr">
              <a:lnSpc>
                <a:spcPts val="1800"/>
              </a:lnSpc>
              <a:spcBef>
                <a:spcPts val="1200"/>
              </a:spcBef>
              <a:defRPr/>
            </a:pPr>
            <a:r>
              <a:rPr lang="zh-TW" altLang="en-US" sz="2800" dirty="0">
                <a:solidFill>
                  <a:prstClr val="white"/>
                </a:solidFill>
                <a:latin typeface="微軟正黑體" panose="020B0604030504040204" pitchFamily="34" charset="-120"/>
                <a:ea typeface="微軟正黑體" panose="020B0604030504040204" pitchFamily="34" charset="-120"/>
                <a:cs typeface="Heiti TC Light"/>
              </a:rPr>
              <a:t>四個佣金週期共賺取</a:t>
            </a:r>
            <a:r>
              <a:rPr lang="en-US" altLang="zh-TW" sz="2800" dirty="0">
                <a:solidFill>
                  <a:prstClr val="white"/>
                </a:solidFill>
                <a:latin typeface="微軟正黑體" panose="020B0604030504040204" pitchFamily="34" charset="-120"/>
                <a:ea typeface="微軟正黑體" panose="020B0604030504040204" pitchFamily="34" charset="-120"/>
                <a:cs typeface="Heiti TC Light"/>
              </a:rPr>
              <a:t>HK$16,100</a:t>
            </a:r>
          </a:p>
          <a:p>
            <a:pPr algn="ctr">
              <a:lnSpc>
                <a:spcPts val="1800"/>
              </a:lnSpc>
              <a:spcBef>
                <a:spcPts val="1200"/>
              </a:spcBef>
              <a:defRPr/>
            </a:pPr>
            <a:r>
              <a:rPr lang="en-US" sz="2800" dirty="0">
                <a:solidFill>
                  <a:prstClr val="white"/>
                </a:solidFill>
                <a:ea typeface="Apple LiGothic" pitchFamily="2" charset="-120"/>
                <a:cs typeface="Heiti TC Light"/>
              </a:rPr>
              <a:t>HK$16,100 in 4 Commission weeks</a:t>
            </a:r>
          </a:p>
        </p:txBody>
      </p:sp>
      <p:pic>
        <p:nvPicPr>
          <p:cNvPr id="5122" name="Picture 2" descr="M:\Events\Convention\Leadership School\LS2017\Speakers Photo\MatthewLAI.jpg"/>
          <p:cNvPicPr>
            <a:picLocks noChangeAspect="1" noChangeArrowheads="1"/>
          </p:cNvPicPr>
          <p:nvPr/>
        </p:nvPicPr>
        <p:blipFill rotWithShape="1">
          <a:blip r:embed="rId4">
            <a:extLst>
              <a:ext uri="{28A0092B-C50C-407E-A947-70E740481C1C}">
                <a14:useLocalDpi xmlns:a14="http://schemas.microsoft.com/office/drawing/2010/main" val="0"/>
              </a:ext>
            </a:extLst>
          </a:blip>
          <a:srcRect l="10336" t="8686" r="6508" b="15227"/>
          <a:stretch/>
        </p:blipFill>
        <p:spPr bwMode="auto">
          <a:xfrm>
            <a:off x="1819650" y="1413280"/>
            <a:ext cx="2764226" cy="3571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64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a:ext>
            </a:extLst>
          </a:blip>
          <a:srcRect l="4065" t="9106" b="18943"/>
          <a:stretch/>
        </p:blipFill>
        <p:spPr>
          <a:xfrm>
            <a:off x="-510623" y="-142609"/>
            <a:ext cx="13177963" cy="7412604"/>
          </a:xfrm>
          <a:prstGeom prst="rect">
            <a:avLst/>
          </a:prstGeom>
        </p:spPr>
      </p:pic>
      <p:sp>
        <p:nvSpPr>
          <p:cNvPr id="19" name="Rectangle 18"/>
          <p:cNvSpPr/>
          <p:nvPr/>
        </p:nvSpPr>
        <p:spPr>
          <a:xfrm>
            <a:off x="141357" y="5175608"/>
            <a:ext cx="11820940" cy="1215713"/>
          </a:xfrm>
          <a:prstGeom prst="rect">
            <a:avLst/>
          </a:prstGeom>
          <a:solidFill>
            <a:srgbClr val="00B0F0">
              <a:alpha val="85000"/>
            </a:srgbClr>
          </a:solidFill>
        </p:spPr>
        <p:txBody>
          <a:bodyPr wrap="square" lIns="121917" tIns="60958" rIns="121917" bIns="60958">
            <a:spAutoFit/>
          </a:bodyPr>
          <a:lstStyle/>
          <a:p>
            <a:pPr algn="ctr" defTabSz="1219170"/>
            <a:r>
              <a:rPr lang="en-US" sz="3500" b="1" cap="all" dirty="0">
                <a:solidFill>
                  <a:prstClr val="white"/>
                </a:solidFill>
              </a:rPr>
              <a:t>CONSULT</a:t>
            </a:r>
            <a:br>
              <a:rPr lang="en-US" sz="3500" b="1" cap="all" dirty="0">
                <a:solidFill>
                  <a:prstClr val="white"/>
                </a:solidFill>
              </a:rPr>
            </a:br>
            <a:r>
              <a:rPr lang="en-US" b="1" cap="all" dirty="0" smtClean="0">
                <a:solidFill>
                  <a:prstClr val="white"/>
                </a:solidFill>
              </a:rPr>
              <a:t>BOOK &amp; CONDUCT A 15 MINUTE CONSULTATION</a:t>
            </a:r>
          </a:p>
          <a:p>
            <a:pPr algn="ctr" defTabSz="1219170"/>
            <a:r>
              <a:rPr lang="en-US" b="1" cap="all" dirty="0" smtClean="0">
                <a:solidFill>
                  <a:prstClr val="white"/>
                </a:solidFill>
              </a:rPr>
              <a:t>WEBSITE DESIGN &amp; MANAGEMENT, DIGITAL &amp; SOCIAL MEDIA MARKETING </a:t>
            </a:r>
            <a:endParaRPr lang="en-US" b="1" cap="all" dirty="0">
              <a:solidFill>
                <a:prstClr val="white"/>
              </a:solidFill>
            </a:endParaRPr>
          </a:p>
        </p:txBody>
      </p:sp>
    </p:spTree>
    <p:extLst>
      <p:ext uri="{BB962C8B-B14F-4D97-AF65-F5344CB8AC3E}">
        <p14:creationId xmlns:p14="http://schemas.microsoft.com/office/powerpoint/2010/main" val="404326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60" y="1"/>
            <a:ext cx="12192000" cy="6858000"/>
          </a:xfrm>
          <a:prstGeom prst="rect">
            <a:avLst/>
          </a:prstGeom>
        </p:spPr>
      </p:pic>
      <p:sp>
        <p:nvSpPr>
          <p:cNvPr id="19" name="Rectangle 18"/>
          <p:cNvSpPr/>
          <p:nvPr/>
        </p:nvSpPr>
        <p:spPr>
          <a:xfrm>
            <a:off x="141357" y="5175608"/>
            <a:ext cx="11820940" cy="1215713"/>
          </a:xfrm>
          <a:prstGeom prst="rect">
            <a:avLst/>
          </a:prstGeom>
          <a:solidFill>
            <a:srgbClr val="00B0F0">
              <a:alpha val="85000"/>
            </a:srgbClr>
          </a:solidFill>
        </p:spPr>
        <p:txBody>
          <a:bodyPr wrap="square" lIns="121917" tIns="60958" rIns="121917" bIns="60958">
            <a:spAutoFit/>
          </a:bodyPr>
          <a:lstStyle/>
          <a:p>
            <a:pPr algn="ctr" defTabSz="1219170"/>
            <a:r>
              <a:rPr lang="en-US" sz="3500" b="1" cap="all" dirty="0">
                <a:solidFill>
                  <a:prstClr val="white"/>
                </a:solidFill>
              </a:rPr>
              <a:t>CLOSE</a:t>
            </a:r>
            <a:br>
              <a:rPr lang="en-US" sz="3500" b="1" cap="all" dirty="0">
                <a:solidFill>
                  <a:prstClr val="white"/>
                </a:solidFill>
              </a:rPr>
            </a:br>
            <a:r>
              <a:rPr lang="en-US" b="1" cap="all" dirty="0" smtClean="0">
                <a:solidFill>
                  <a:prstClr val="white"/>
                </a:solidFill>
              </a:rPr>
              <a:t>SCHEDULE AN APPOINTMENT WITH THE PRODUCT SPECIALIST</a:t>
            </a:r>
          </a:p>
          <a:p>
            <a:pPr algn="ctr" defTabSz="1219170"/>
            <a:r>
              <a:rPr lang="en-US" b="1" cap="all" dirty="0" smtClean="0">
                <a:solidFill>
                  <a:prstClr val="white"/>
                </a:solidFill>
              </a:rPr>
              <a:t>THEY WILL CLOSE THE APPOINTMENT FOR YOU</a:t>
            </a:r>
            <a:endParaRPr lang="en-US" b="1" cap="all" dirty="0">
              <a:solidFill>
                <a:prstClr val="white"/>
              </a:solidFill>
            </a:endParaRPr>
          </a:p>
        </p:txBody>
      </p:sp>
    </p:spTree>
    <p:extLst>
      <p:ext uri="{BB962C8B-B14F-4D97-AF65-F5344CB8AC3E}">
        <p14:creationId xmlns:p14="http://schemas.microsoft.com/office/powerpoint/2010/main" val="139155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b="54005"/>
          <a:stretch/>
        </p:blipFill>
        <p:spPr>
          <a:xfrm>
            <a:off x="1012602" y="1203950"/>
            <a:ext cx="4031186" cy="2171700"/>
          </a:xfrm>
          <a:prstGeom prst="rect">
            <a:avLst/>
          </a:prstGeom>
        </p:spPr>
      </p:pic>
      <p:grpSp>
        <p:nvGrpSpPr>
          <p:cNvPr id="26" name="Group 25">
            <a:extLst>
              <a:ext uri="{FF2B5EF4-FFF2-40B4-BE49-F238E27FC236}">
                <a16:creationId xmlns:a16="http://schemas.microsoft.com/office/drawing/2014/main" xmlns="" id="{CC7710D6-4081-4DCF-821A-65897BC032B6}"/>
              </a:ext>
            </a:extLst>
          </p:cNvPr>
          <p:cNvGrpSpPr/>
          <p:nvPr/>
        </p:nvGrpSpPr>
        <p:grpSpPr>
          <a:xfrm flipH="1">
            <a:off x="6016278" y="342688"/>
            <a:ext cx="5887995" cy="1412538"/>
            <a:chOff x="-1630706" y="381186"/>
            <a:chExt cx="4126421" cy="534845"/>
          </a:xfrm>
          <a:solidFill>
            <a:schemeClr val="tx1">
              <a:lumMod val="75000"/>
              <a:lumOff val="25000"/>
            </a:schemeClr>
          </a:solidFill>
        </p:grpSpPr>
        <p:sp>
          <p:nvSpPr>
            <p:cNvPr id="27" name="Rectangle 26">
              <a:extLst>
                <a:ext uri="{FF2B5EF4-FFF2-40B4-BE49-F238E27FC236}">
                  <a16:creationId xmlns:a16="http://schemas.microsoft.com/office/drawing/2014/main" xmlns="" id="{445C44B8-6C72-4ADF-AFBE-0BA4978121CF}"/>
                </a:ext>
              </a:extLst>
            </p:cNvPr>
            <p:cNvSpPr/>
            <p:nvPr/>
          </p:nvSpPr>
          <p:spPr>
            <a:xfrm>
              <a:off x="-1630706" y="382631"/>
              <a:ext cx="382499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cap="all" dirty="0">
                  <a:solidFill>
                    <a:prstClr val="white"/>
                  </a:solidFill>
                  <a:ea typeface="ＭＳ Ｐゴシック" charset="0"/>
                </a:rPr>
                <a:t>CASE STUDY: AFTER</a:t>
              </a:r>
              <a:r>
                <a:rPr lang="en-US" sz="2400" b="1" cap="all" dirty="0">
                  <a:solidFill>
                    <a:prstClr val="white"/>
                  </a:solidFill>
                  <a:ea typeface="ＭＳ Ｐゴシック" charset="0"/>
                </a:rPr>
                <a:t/>
              </a:r>
              <a:br>
                <a:rPr lang="en-US" sz="2400" b="1" cap="all" dirty="0">
                  <a:solidFill>
                    <a:prstClr val="white"/>
                  </a:solidFill>
                  <a:ea typeface="ＭＳ Ｐゴシック" charset="0"/>
                </a:rPr>
              </a:br>
              <a:endParaRPr lang="en-US" sz="2400" b="1" dirty="0">
                <a:solidFill>
                  <a:prstClr val="white"/>
                </a:solidFill>
                <a:latin typeface="微軟正黑體" panose="020B0604030504040204" pitchFamily="34" charset="-120"/>
                <a:ea typeface="微軟正黑體" panose="020B0604030504040204" pitchFamily="34" charset="-120"/>
              </a:endParaRPr>
            </a:p>
          </p:txBody>
        </p:sp>
        <p:sp>
          <p:nvSpPr>
            <p:cNvPr id="28" name="Right Triangle 27">
              <a:extLst>
                <a:ext uri="{FF2B5EF4-FFF2-40B4-BE49-F238E27FC236}">
                  <a16:creationId xmlns:a16="http://schemas.microsoft.com/office/drawing/2014/main" xmlns="" id="{52D108A3-D1F6-403D-941A-86B6BEDCA2DB}"/>
                </a:ext>
              </a:extLst>
            </p:cNvPr>
            <p:cNvSpPr/>
            <p:nvPr/>
          </p:nvSpPr>
          <p:spPr>
            <a:xfrm flipV="1">
              <a:off x="2190915" y="381186"/>
              <a:ext cx="304800" cy="5334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prstClr val="white"/>
                </a:solidFill>
                <a:latin typeface="微軟正黑體" panose="020B0604030504040204" pitchFamily="34" charset="-120"/>
                <a:ea typeface="微軟正黑體" panose="020B0604030504040204" pitchFamily="34" charset="-120"/>
              </a:endParaRPr>
            </a:p>
          </p:txBody>
        </p:sp>
      </p:grpSp>
      <p:grpSp>
        <p:nvGrpSpPr>
          <p:cNvPr id="30" name="群組 5">
            <a:extLst>
              <a:ext uri="{FF2B5EF4-FFF2-40B4-BE49-F238E27FC236}">
                <a16:creationId xmlns:a16="http://schemas.microsoft.com/office/drawing/2014/main" xmlns="" id="{4EB57357-10D7-41FD-B16F-D58C6AB79EFB}"/>
              </a:ext>
            </a:extLst>
          </p:cNvPr>
          <p:cNvGrpSpPr/>
          <p:nvPr/>
        </p:nvGrpSpPr>
        <p:grpSpPr>
          <a:xfrm>
            <a:off x="-427124" y="-166313"/>
            <a:ext cx="13236485" cy="7675202"/>
            <a:chOff x="-3166819" y="3924811"/>
            <a:chExt cx="9927365" cy="5756402"/>
          </a:xfrm>
        </p:grpSpPr>
        <p:grpSp>
          <p:nvGrpSpPr>
            <p:cNvPr id="31" name="Group 25">
              <a:extLst>
                <a:ext uri="{FF2B5EF4-FFF2-40B4-BE49-F238E27FC236}">
                  <a16:creationId xmlns:a16="http://schemas.microsoft.com/office/drawing/2014/main" xmlns="" id="{FC62D98F-1890-4C32-85FA-7B521236BB9B}"/>
                </a:ext>
              </a:extLst>
            </p:cNvPr>
            <p:cNvGrpSpPr/>
            <p:nvPr/>
          </p:nvGrpSpPr>
          <p:grpSpPr>
            <a:xfrm>
              <a:off x="-3166819" y="3924811"/>
              <a:ext cx="9663193" cy="5756402"/>
              <a:chOff x="-2272445" y="4298549"/>
              <a:chExt cx="9663193" cy="5756402"/>
            </a:xfrm>
          </p:grpSpPr>
          <p:pic>
            <p:nvPicPr>
              <p:cNvPr id="37" name="Picture 31">
                <a:extLst>
                  <a:ext uri="{FF2B5EF4-FFF2-40B4-BE49-F238E27FC236}">
                    <a16:creationId xmlns:a16="http://schemas.microsoft.com/office/drawing/2014/main" xmlns="" id="{8E02D736-B920-4253-BB1E-E4943796BFF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89980" l="4075" r="99085">
                            <a14:foregroundMark x1="15300" y1="61804" x2="15300" y2="61804"/>
                            <a14:foregroundMark x1="4091" y1="72425" x2="4091" y2="72425"/>
                            <a14:foregroundMark x1="83785" y1="38437" x2="83785" y2="38437"/>
                            <a14:foregroundMark x1="81357" y1="42485" x2="81357" y2="42485"/>
                          </a14:backgroundRemoval>
                        </a14:imgEffect>
                      </a14:imgLayer>
                    </a14:imgProps>
                  </a:ext>
                </a:extLst>
              </a:blip>
              <a:srcRect l="57359" b="11349"/>
              <a:stretch/>
            </p:blipFill>
            <p:spPr>
              <a:xfrm>
                <a:off x="-2272445" y="4298549"/>
                <a:ext cx="4849966" cy="4183796"/>
              </a:xfrm>
              <a:prstGeom prst="rect">
                <a:avLst/>
              </a:prstGeom>
            </p:spPr>
          </p:pic>
          <p:pic>
            <p:nvPicPr>
              <p:cNvPr id="41" name="Picture 35">
                <a:extLst>
                  <a:ext uri="{FF2B5EF4-FFF2-40B4-BE49-F238E27FC236}">
                    <a16:creationId xmlns:a16="http://schemas.microsoft.com/office/drawing/2014/main" xmlns="" id="{8216ECCF-E7B0-41D6-8B99-59299560BE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341" b="94309" l="9829" r="62265">
                            <a14:foregroundMark x1="15151" y1="51583" x2="9845" y2="50501"/>
                            <a14:foregroundMark x1="35157" y1="37355" x2="28638" y2="38798"/>
                            <a14:foregroundMark x1="12273" y1="50501" x2="12273" y2="50501"/>
                            <a14:backgroundMark x1="30151" y1="38437" x2="30151" y2="38437"/>
                            <a14:backgroundMark x1="31216" y1="38798" x2="31216" y2="38798"/>
                          </a14:backgroundRemoval>
                        </a14:imgEffect>
                      </a14:imgLayer>
                    </a14:imgProps>
                  </a:ext>
                </a:extLst>
              </a:blip>
              <a:srcRect l="9999" t="37419" r="74906" b="10288"/>
              <a:stretch/>
            </p:blipFill>
            <p:spPr>
              <a:xfrm>
                <a:off x="5304997" y="5936582"/>
                <a:ext cx="2085751" cy="2998269"/>
              </a:xfrm>
              <a:prstGeom prst="rect">
                <a:avLst/>
              </a:prstGeom>
            </p:spPr>
          </p:pic>
          <p:pic>
            <p:nvPicPr>
              <p:cNvPr id="39" name="Picture 33">
                <a:extLst>
                  <a:ext uri="{FF2B5EF4-FFF2-40B4-BE49-F238E27FC236}">
                    <a16:creationId xmlns:a16="http://schemas.microsoft.com/office/drawing/2014/main" xmlns="" id="{2EFA5B59-4EED-406E-A00C-9233A339382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8474" b="90562" l="24000" r="62083"/>
                        </a14:imgEffect>
                      </a14:imgLayer>
                    </a14:imgProps>
                  </a:ext>
                </a:extLst>
              </a:blip>
              <a:srcRect l="23962" t="9509" r="38490"/>
              <a:stretch/>
            </p:blipFill>
            <p:spPr>
              <a:xfrm>
                <a:off x="1602184" y="5783603"/>
                <a:ext cx="4270546" cy="4271348"/>
              </a:xfrm>
              <a:prstGeom prst="rect">
                <a:avLst/>
              </a:prstGeom>
            </p:spPr>
          </p:pic>
        </p:grpSp>
        <p:sp>
          <p:nvSpPr>
            <p:cNvPr id="33" name="Rectangle 27">
              <a:extLst>
                <a:ext uri="{FF2B5EF4-FFF2-40B4-BE49-F238E27FC236}">
                  <a16:creationId xmlns:a16="http://schemas.microsoft.com/office/drawing/2014/main" xmlns="" id="{65C40D51-12DB-48C6-8C3F-BB3BCAEB6183}"/>
                </a:ext>
              </a:extLst>
            </p:cNvPr>
            <p:cNvSpPr/>
            <p:nvPr/>
          </p:nvSpPr>
          <p:spPr>
            <a:xfrm>
              <a:off x="2645746" y="4861962"/>
              <a:ext cx="4114800" cy="438581"/>
            </a:xfrm>
            <a:prstGeom prst="rect">
              <a:avLst/>
            </a:prstGeom>
          </p:spPr>
          <p:txBody>
            <a:bodyPr wrap="square">
              <a:spAutoFit/>
            </a:bodyPr>
            <a:lstStyle/>
            <a:p>
              <a:r>
                <a:rPr lang="en-US" altLang="zh-TW" sz="3200" b="1" cap="all" dirty="0" smtClean="0">
                  <a:solidFill>
                    <a:prstClr val="white"/>
                  </a:solidFill>
                  <a:ea typeface="ＭＳ Ｐゴシック" charset="0"/>
                </a:rPr>
                <a:t>hair</a:t>
              </a:r>
              <a:r>
                <a:rPr lang="zh-TW" altLang="en-US" sz="3200" b="1" cap="all" dirty="0" smtClean="0">
                  <a:solidFill>
                    <a:prstClr val="white"/>
                  </a:solidFill>
                  <a:ea typeface="ＭＳ Ｐゴシック" charset="0"/>
                </a:rPr>
                <a:t> </a:t>
              </a:r>
              <a:r>
                <a:rPr lang="en-US" altLang="zh-TW" sz="3200" b="1" cap="all" dirty="0" smtClean="0">
                  <a:solidFill>
                    <a:prstClr val="white"/>
                  </a:solidFill>
                  <a:ea typeface="ＭＳ Ｐゴシック" charset="0"/>
                </a:rPr>
                <a:t>rejuvenation</a:t>
              </a:r>
              <a:endParaRPr lang="en-US" sz="3200" b="1" cap="all" dirty="0">
                <a:solidFill>
                  <a:prstClr val="white"/>
                </a:solidFill>
              </a:endParaRPr>
            </a:p>
          </p:txBody>
        </p:sp>
      </p:grpSp>
      <p:pic>
        <p:nvPicPr>
          <p:cNvPr id="9" name="Picture 8">
            <a:extLst>
              <a:ext uri="{FF2B5EF4-FFF2-40B4-BE49-F238E27FC236}">
                <a16:creationId xmlns:a16="http://schemas.microsoft.com/office/drawing/2014/main" xmlns="" id="{AA7A2057-B3B1-4103-ACB6-7C6B32CB9D4F}"/>
              </a:ext>
            </a:extLst>
          </p:cNvPr>
          <p:cNvPicPr>
            <a:picLocks noChangeAspect="1"/>
          </p:cNvPicPr>
          <p:nvPr/>
        </p:nvPicPr>
        <p:blipFill>
          <a:blip r:embed="rId9"/>
          <a:stretch>
            <a:fillRect/>
          </a:stretch>
        </p:blipFill>
        <p:spPr>
          <a:xfrm>
            <a:off x="389369" y="650894"/>
            <a:ext cx="5133975" cy="2809875"/>
          </a:xfrm>
          <a:prstGeom prst="rect">
            <a:avLst/>
          </a:prstGeom>
        </p:spPr>
      </p:pic>
      <p:pic>
        <p:nvPicPr>
          <p:cNvPr id="44" name="Picture 43">
            <a:extLst>
              <a:ext uri="{FF2B5EF4-FFF2-40B4-BE49-F238E27FC236}">
                <a16:creationId xmlns:a16="http://schemas.microsoft.com/office/drawing/2014/main" xmlns="" id="{E001D458-9F60-4D77-9FEC-B84D5561FF2E}"/>
              </a:ext>
            </a:extLst>
          </p:cNvPr>
          <p:cNvPicPr>
            <a:picLocks noChangeAspect="1"/>
          </p:cNvPicPr>
          <p:nvPr/>
        </p:nvPicPr>
        <p:blipFill>
          <a:blip r:embed="rId10"/>
          <a:stretch>
            <a:fillRect/>
          </a:stretch>
        </p:blipFill>
        <p:spPr>
          <a:xfrm>
            <a:off x="5677750" y="3624468"/>
            <a:ext cx="3998322" cy="2542217"/>
          </a:xfrm>
          <a:prstGeom prst="rect">
            <a:avLst/>
          </a:prstGeom>
        </p:spPr>
      </p:pic>
      <p:pic>
        <p:nvPicPr>
          <p:cNvPr id="45" name="Picture 44">
            <a:extLst>
              <a:ext uri="{FF2B5EF4-FFF2-40B4-BE49-F238E27FC236}">
                <a16:creationId xmlns:a16="http://schemas.microsoft.com/office/drawing/2014/main" xmlns="" id="{EE1D4492-23CB-44B4-9BE0-31FDB728DD6D}"/>
              </a:ext>
            </a:extLst>
          </p:cNvPr>
          <p:cNvPicPr>
            <a:picLocks noChangeAspect="1"/>
          </p:cNvPicPr>
          <p:nvPr/>
        </p:nvPicPr>
        <p:blipFill>
          <a:blip r:embed="rId11"/>
          <a:stretch>
            <a:fillRect/>
          </a:stretch>
        </p:blipFill>
        <p:spPr>
          <a:xfrm>
            <a:off x="10080007" y="2849959"/>
            <a:ext cx="1824266" cy="2415923"/>
          </a:xfrm>
          <a:prstGeom prst="rect">
            <a:avLst/>
          </a:prstGeom>
        </p:spPr>
      </p:pic>
      <p:sp>
        <p:nvSpPr>
          <p:cNvPr id="40" name="Text Placeholder 3">
            <a:extLst>
              <a:ext uri="{FF2B5EF4-FFF2-40B4-BE49-F238E27FC236}">
                <a16:creationId xmlns:a16="http://schemas.microsoft.com/office/drawing/2014/main" xmlns="" id="{FDE88E88-40EF-42BC-BEDC-05027AB23E4F}"/>
              </a:ext>
            </a:extLst>
          </p:cNvPr>
          <p:cNvSpPr txBox="1">
            <a:spLocks/>
          </p:cNvSpPr>
          <p:nvPr/>
        </p:nvSpPr>
        <p:spPr>
          <a:xfrm>
            <a:off x="542519" y="3721337"/>
            <a:ext cx="4720916" cy="2657279"/>
          </a:xfrm>
          <a:prstGeom prst="rect">
            <a:avLst/>
          </a:prstGeom>
          <a:solidFill>
            <a:srgbClr val="FFFF00"/>
          </a:solidFill>
          <a:ln w="28575">
            <a:solidFill>
              <a:schemeClr val="tx1"/>
            </a:solid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3000" dirty="0">
                <a:solidFill>
                  <a:prstClr val="black"/>
                </a:solidFill>
                <a:latin typeface="微軟正黑體" panose="020B0604030504040204" pitchFamily="34" charset="-120"/>
                <a:ea typeface="微軟正黑體" panose="020B0604030504040204" pitchFamily="34" charset="-120"/>
              </a:rPr>
              <a:t>Website </a:t>
            </a:r>
            <a:r>
              <a:rPr lang="en-US" altLang="zh-TW" sz="3000" dirty="0" smtClean="0">
                <a:solidFill>
                  <a:prstClr val="black"/>
                </a:solidFill>
                <a:latin typeface="微軟正黑體" panose="020B0604030504040204" pitchFamily="34" charset="-120"/>
                <a:ea typeface="微軟正黑體" panose="020B0604030504040204" pitchFamily="34" charset="-120"/>
              </a:rPr>
              <a:t>Sales</a:t>
            </a:r>
            <a:r>
              <a:rPr lang="zh-TW" altLang="en-US" sz="3000" dirty="0" smtClean="0">
                <a:solidFill>
                  <a:srgbClr val="FF0000"/>
                </a:solidFill>
                <a:latin typeface="微軟正黑體" panose="020B0604030504040204" pitchFamily="34" charset="-120"/>
                <a:ea typeface="微軟正黑體" panose="020B0604030504040204" pitchFamily="34" charset="-120"/>
              </a:rPr>
              <a:t>＄</a:t>
            </a:r>
            <a:r>
              <a:rPr lang="en-US" altLang="zh-TW" sz="3000" dirty="0" smtClean="0">
                <a:solidFill>
                  <a:srgbClr val="FF0000"/>
                </a:solidFill>
                <a:latin typeface="微軟正黑體" panose="020B0604030504040204" pitchFamily="34" charset="-120"/>
                <a:ea typeface="微軟正黑體" panose="020B0604030504040204" pitchFamily="34" charset="-120"/>
              </a:rPr>
              <a:t>20000</a:t>
            </a:r>
            <a:endParaRPr lang="en-US" altLang="zh-TW" sz="3000" dirty="0">
              <a:solidFill>
                <a:srgbClr val="FF0000"/>
              </a:solidFill>
              <a:latin typeface="微軟正黑體" panose="020B0604030504040204" pitchFamily="34" charset="-120"/>
              <a:ea typeface="微軟正黑體" panose="020B0604030504040204" pitchFamily="34" charset="-120"/>
            </a:endParaRPr>
          </a:p>
          <a:p>
            <a:r>
              <a:rPr lang="en-US" altLang="zh-TW" sz="3000" dirty="0" smtClean="0">
                <a:solidFill>
                  <a:prstClr val="black"/>
                </a:solidFill>
                <a:latin typeface="微軟正黑體" panose="020B0604030504040204" pitchFamily="34" charset="-120"/>
                <a:ea typeface="微軟正黑體" panose="020B0604030504040204" pitchFamily="34" charset="-120"/>
              </a:rPr>
              <a:t>Retail</a:t>
            </a:r>
            <a:r>
              <a:rPr lang="zh-TW" altLang="en-US" sz="3000" dirty="0" smtClean="0">
                <a:solidFill>
                  <a:prstClr val="black"/>
                </a:solidFill>
                <a:latin typeface="微軟正黑體" panose="020B0604030504040204" pitchFamily="34" charset="-120"/>
                <a:ea typeface="微軟正黑體" panose="020B0604030504040204" pitchFamily="34" charset="-120"/>
              </a:rPr>
              <a:t> </a:t>
            </a:r>
            <a:r>
              <a:rPr lang="en-US" altLang="zh-TW" sz="3000" dirty="0" smtClean="0">
                <a:solidFill>
                  <a:prstClr val="black"/>
                </a:solidFill>
                <a:latin typeface="微軟正黑體" panose="020B0604030504040204" pitchFamily="34" charset="-120"/>
                <a:ea typeface="微軟正黑體" panose="020B0604030504040204" pitchFamily="34" charset="-120"/>
              </a:rPr>
              <a:t>Profit</a:t>
            </a:r>
            <a:r>
              <a:rPr lang="zh-TW" altLang="en-US" sz="3000" dirty="0" smtClean="0">
                <a:solidFill>
                  <a:prstClr val="black"/>
                </a:solidFill>
                <a:latin typeface="微軟正黑體" panose="020B0604030504040204" pitchFamily="34" charset="-120"/>
                <a:ea typeface="微軟正黑體" panose="020B0604030504040204" pitchFamily="34" charset="-120"/>
              </a:rPr>
              <a:t> </a:t>
            </a:r>
            <a:r>
              <a:rPr lang="en-US" altLang="zh-TW" sz="3000" dirty="0" smtClean="0">
                <a:solidFill>
                  <a:prstClr val="black"/>
                </a:solidFill>
                <a:latin typeface="微軟正黑體" panose="020B0604030504040204" pitchFamily="34" charset="-120"/>
                <a:ea typeface="微軟正黑體" panose="020B0604030504040204" pitchFamily="34" charset="-120"/>
              </a:rPr>
              <a:t>	</a:t>
            </a:r>
            <a:r>
              <a:rPr lang="zh-TW" altLang="en-US" sz="3000" dirty="0" smtClean="0">
                <a:solidFill>
                  <a:srgbClr val="FF0000"/>
                </a:solidFill>
                <a:latin typeface="微軟正黑體" panose="020B0604030504040204" pitchFamily="34" charset="-120"/>
                <a:ea typeface="微軟正黑體" panose="020B0604030504040204" pitchFamily="34" charset="-120"/>
              </a:rPr>
              <a:t>＄</a:t>
            </a:r>
            <a:r>
              <a:rPr lang="en-US" altLang="zh-TW" sz="3000" dirty="0">
                <a:solidFill>
                  <a:srgbClr val="FF0000"/>
                </a:solidFill>
                <a:latin typeface="微軟正黑體" panose="020B0604030504040204" pitchFamily="34" charset="-120"/>
                <a:ea typeface="微軟正黑體" panose="020B0604030504040204" pitchFamily="34" charset="-120"/>
              </a:rPr>
              <a:t>12123</a:t>
            </a:r>
          </a:p>
          <a:p>
            <a:r>
              <a:rPr lang="en-US" altLang="zh-TW" sz="3000" dirty="0">
                <a:solidFill>
                  <a:prstClr val="black"/>
                </a:solidFill>
                <a:latin typeface="微軟正黑體" panose="020B0604030504040204" pitchFamily="34" charset="-120"/>
                <a:ea typeface="微軟正黑體" panose="020B0604030504040204" pitchFamily="34" charset="-120"/>
              </a:rPr>
              <a:t>Website </a:t>
            </a:r>
            <a:r>
              <a:rPr lang="en-US" altLang="zh-TW" sz="3000" dirty="0" smtClean="0">
                <a:solidFill>
                  <a:prstClr val="black"/>
                </a:solidFill>
                <a:latin typeface="微軟正黑體" panose="020B0604030504040204" pitchFamily="34" charset="-120"/>
                <a:ea typeface="微軟正黑體" panose="020B0604030504040204" pitchFamily="34" charset="-120"/>
              </a:rPr>
              <a:t>Sales</a:t>
            </a:r>
            <a:r>
              <a:rPr lang="zh-TW" altLang="en-US" sz="3000" dirty="0" smtClean="0">
                <a:solidFill>
                  <a:prstClr val="black"/>
                </a:solidFill>
                <a:latin typeface="微軟正黑體" panose="020B0604030504040204" pitchFamily="34" charset="-120"/>
                <a:ea typeface="微軟正黑體" panose="020B0604030504040204" pitchFamily="34" charset="-120"/>
              </a:rPr>
              <a:t> </a:t>
            </a:r>
            <a:r>
              <a:rPr lang="en-US" altLang="zh-TW" sz="3000" dirty="0" smtClean="0">
                <a:solidFill>
                  <a:prstClr val="black"/>
                </a:solidFill>
                <a:latin typeface="微軟正黑體" panose="020B0604030504040204" pitchFamily="34" charset="-120"/>
                <a:ea typeface="微軟正黑體" panose="020B0604030504040204" pitchFamily="34" charset="-120"/>
              </a:rPr>
              <a:t>	</a:t>
            </a:r>
            <a:r>
              <a:rPr lang="en-US" altLang="zh-TW" sz="3000" dirty="0" smtClean="0">
                <a:solidFill>
                  <a:srgbClr val="0070C0"/>
                </a:solidFill>
                <a:latin typeface="微軟正黑體" panose="020B0604030504040204" pitchFamily="34" charset="-120"/>
                <a:ea typeface="微軟正黑體" panose="020B0604030504040204" pitchFamily="34" charset="-120"/>
              </a:rPr>
              <a:t>200 </a:t>
            </a:r>
            <a:r>
              <a:rPr lang="en-US" altLang="zh-TW" sz="3000" dirty="0">
                <a:solidFill>
                  <a:srgbClr val="0070C0"/>
                </a:solidFill>
                <a:latin typeface="微軟正黑體" panose="020B0604030504040204" pitchFamily="34" charset="-120"/>
                <a:ea typeface="微軟正黑體" panose="020B0604030504040204" pitchFamily="34" charset="-120"/>
              </a:rPr>
              <a:t>BV</a:t>
            </a:r>
          </a:p>
          <a:p>
            <a:r>
              <a:rPr lang="en-US" altLang="zh-TW" sz="3000" dirty="0" smtClean="0">
                <a:solidFill>
                  <a:prstClr val="black"/>
                </a:solidFill>
                <a:latin typeface="微軟正黑體" panose="020B0604030504040204" pitchFamily="34" charset="-120"/>
                <a:ea typeface="微軟正黑體" panose="020B0604030504040204" pitchFamily="34" charset="-120"/>
              </a:rPr>
              <a:t>Repeating Sales</a:t>
            </a:r>
            <a:r>
              <a:rPr lang="en-US" altLang="zh-TW" sz="3000" smtClean="0">
                <a:solidFill>
                  <a:prstClr val="black"/>
                </a:solidFill>
                <a:latin typeface="微軟正黑體" panose="020B0604030504040204" pitchFamily="34" charset="-120"/>
                <a:ea typeface="微軟正黑體" panose="020B0604030504040204" pitchFamily="34" charset="-120"/>
              </a:rPr>
              <a:t>	 </a:t>
            </a:r>
            <a:r>
              <a:rPr lang="zh-TW" altLang="en-US" sz="3000" smtClean="0">
                <a:solidFill>
                  <a:prstClr val="black"/>
                </a:solidFill>
                <a:latin typeface="微軟正黑體" panose="020B0604030504040204" pitchFamily="34" charset="-120"/>
                <a:ea typeface="微軟正黑體" panose="020B0604030504040204" pitchFamily="34" charset="-120"/>
              </a:rPr>
              <a:t> </a:t>
            </a:r>
            <a:r>
              <a:rPr lang="en-US" altLang="zh-TW" sz="3000" dirty="0" smtClean="0">
                <a:solidFill>
                  <a:srgbClr val="0070C0"/>
                </a:solidFill>
                <a:latin typeface="微軟正黑體" panose="020B0604030504040204" pitchFamily="34" charset="-120"/>
                <a:ea typeface="微軟正黑體" panose="020B0604030504040204" pitchFamily="34" charset="-120"/>
              </a:rPr>
              <a:t>30 </a:t>
            </a:r>
            <a:r>
              <a:rPr lang="en-US" altLang="zh-TW" sz="3000" dirty="0">
                <a:solidFill>
                  <a:srgbClr val="0070C0"/>
                </a:solidFill>
                <a:latin typeface="微軟正黑體" panose="020B0604030504040204" pitchFamily="34" charset="-120"/>
                <a:ea typeface="微軟正黑體" panose="020B0604030504040204" pitchFamily="34" charset="-120"/>
              </a:rPr>
              <a:t>BV</a:t>
            </a:r>
            <a:r>
              <a:rPr lang="en-US" sz="3000" dirty="0">
                <a:solidFill>
                  <a:srgbClr val="0070C0"/>
                </a:solidFill>
                <a:latin typeface="微軟正黑體" panose="020B0604030504040204" pitchFamily="34" charset="-120"/>
                <a:ea typeface="微軟正黑體" panose="020B0604030504040204" pitchFamily="34" charset="-120"/>
              </a:rPr>
              <a:t> </a:t>
            </a:r>
          </a:p>
        </p:txBody>
      </p:sp>
    </p:spTree>
    <p:extLst>
      <p:ext uri="{BB962C8B-B14F-4D97-AF65-F5344CB8AC3E}">
        <p14:creationId xmlns:p14="http://schemas.microsoft.com/office/powerpoint/2010/main" val="330013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7620" y="336450"/>
            <a:ext cx="11288111" cy="906827"/>
            <a:chOff x="5880538" y="252248"/>
            <a:chExt cx="3011214" cy="680120"/>
          </a:xfrm>
        </p:grpSpPr>
        <p:sp>
          <p:nvSpPr>
            <p:cNvPr id="5" name="Rectangle 4"/>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6" name="TextBox 5"/>
            <p:cNvSpPr txBox="1"/>
            <p:nvPr/>
          </p:nvSpPr>
          <p:spPr>
            <a:xfrm>
              <a:off x="5975131" y="323220"/>
              <a:ext cx="2822028" cy="438581"/>
            </a:xfrm>
            <a:prstGeom prst="rect">
              <a:avLst/>
            </a:prstGeom>
            <a:noFill/>
          </p:spPr>
          <p:txBody>
            <a:bodyPr wrap="square" rtlCol="0">
              <a:spAutoFit/>
            </a:bodyPr>
            <a:lstStyle/>
            <a:p>
              <a:pPr algn="ctr"/>
              <a:r>
                <a:rPr lang="en-US" sz="3200" b="1" dirty="0" smtClean="0">
                  <a:solidFill>
                    <a:prstClr val="white"/>
                  </a:solidFill>
                </a:rPr>
                <a:t>NEW RESOURCES</a:t>
              </a:r>
              <a:endParaRPr lang="en-US" sz="3200" dirty="0">
                <a:solidFill>
                  <a:prstClr val="white"/>
                </a:solidFill>
              </a:endParaRPr>
            </a:p>
          </p:txBody>
        </p:sp>
      </p:grpSp>
      <p:sp>
        <p:nvSpPr>
          <p:cNvPr id="19" name="Rectangle 18"/>
          <p:cNvSpPr/>
          <p:nvPr/>
        </p:nvSpPr>
        <p:spPr>
          <a:xfrm>
            <a:off x="408685" y="4432649"/>
            <a:ext cx="4538889" cy="2420791"/>
          </a:xfrm>
          <a:prstGeom prst="rect">
            <a:avLst/>
          </a:prstGeom>
        </p:spPr>
        <p:txBody>
          <a:bodyPr wrap="square">
            <a:spAutoFit/>
          </a:bodyPr>
          <a:lstStyle/>
          <a:p>
            <a:pPr marL="121914">
              <a:spcAft>
                <a:spcPts val="1600"/>
              </a:spcAft>
              <a:buSzPts val="1000"/>
              <a:tabLst>
                <a:tab pos="609570" algn="l"/>
              </a:tabLst>
            </a:pPr>
            <a:r>
              <a:rPr lang="en-US" sz="2133" b="1" dirty="0" smtClean="0">
                <a:solidFill>
                  <a:prstClr val="black">
                    <a:lumMod val="85000"/>
                    <a:lumOff val="15000"/>
                  </a:prstClr>
                </a:solidFill>
                <a:ea typeface="Times New Roman" charset="0"/>
              </a:rPr>
              <a:t>MARKETING MANUAL</a:t>
            </a:r>
            <a:endParaRPr lang="en-US" sz="2133" dirty="0" smtClean="0">
              <a:solidFill>
                <a:prstClr val="black">
                  <a:lumMod val="85000"/>
                  <a:lumOff val="15000"/>
                </a:prstClr>
              </a:solidFill>
              <a:ea typeface="Times New Roman" charset="0"/>
            </a:endParaRPr>
          </a:p>
          <a:p>
            <a:pPr marL="190494" indent="-342900">
              <a:spcAft>
                <a:spcPts val="400"/>
              </a:spcAft>
              <a:buSzPts val="1000"/>
              <a:buFont typeface="Arial" charset="0"/>
              <a:buChar char="•"/>
              <a:tabLst>
                <a:tab pos="609570" algn="l"/>
              </a:tabLst>
            </a:pPr>
            <a:r>
              <a:rPr lang="en-US" sz="2133" dirty="0" smtClean="0">
                <a:solidFill>
                  <a:prstClr val="black">
                    <a:lumMod val="85000"/>
                    <a:lumOff val="15000"/>
                  </a:prstClr>
                </a:solidFill>
                <a:ea typeface="Times New Roman" charset="0"/>
              </a:rPr>
              <a:t>Statistics &amp; Definitions</a:t>
            </a:r>
          </a:p>
          <a:p>
            <a:pPr marL="190494" indent="-342900">
              <a:spcAft>
                <a:spcPts val="400"/>
              </a:spcAft>
              <a:buSzPts val="1000"/>
              <a:buFont typeface="Arial" charset="0"/>
              <a:buChar char="•"/>
              <a:tabLst>
                <a:tab pos="609570" algn="l"/>
              </a:tabLst>
            </a:pPr>
            <a:r>
              <a:rPr lang="en-US" sz="2133" dirty="0" smtClean="0">
                <a:solidFill>
                  <a:prstClr val="black">
                    <a:lumMod val="85000"/>
                    <a:lumOff val="15000"/>
                  </a:prstClr>
                </a:solidFill>
                <a:ea typeface="Times New Roman" charset="0"/>
              </a:rPr>
              <a:t>Industry Specific Recommendations</a:t>
            </a:r>
          </a:p>
          <a:p>
            <a:pPr marL="190494" indent="-342900">
              <a:spcAft>
                <a:spcPts val="400"/>
              </a:spcAft>
              <a:buSzPts val="1000"/>
              <a:buFont typeface="Arial" charset="0"/>
              <a:buChar char="•"/>
              <a:tabLst>
                <a:tab pos="609570" algn="l"/>
              </a:tabLst>
            </a:pPr>
            <a:r>
              <a:rPr lang="en-US" sz="2133" dirty="0" err="1" smtClean="0">
                <a:solidFill>
                  <a:prstClr val="black">
                    <a:lumMod val="85000"/>
                    <a:lumOff val="15000"/>
                  </a:prstClr>
                </a:solidFill>
                <a:ea typeface="Times New Roman" charset="0"/>
              </a:rPr>
              <a:t>WebCenter</a:t>
            </a:r>
            <a:r>
              <a:rPr lang="en-US" sz="2133" dirty="0" smtClean="0">
                <a:solidFill>
                  <a:prstClr val="black">
                    <a:lumMod val="85000"/>
                    <a:lumOff val="15000"/>
                  </a:prstClr>
                </a:solidFill>
                <a:ea typeface="Times New Roman" charset="0"/>
              </a:rPr>
              <a:t> &amp; </a:t>
            </a:r>
            <a:r>
              <a:rPr lang="en-US" sz="2133" dirty="0" err="1" smtClean="0">
                <a:solidFill>
                  <a:prstClr val="black">
                    <a:lumMod val="85000"/>
                    <a:lumOff val="15000"/>
                  </a:prstClr>
                </a:solidFill>
                <a:ea typeface="Times New Roman" charset="0"/>
              </a:rPr>
              <a:t>WebCenter</a:t>
            </a:r>
            <a:r>
              <a:rPr lang="en-US" sz="2133" dirty="0" smtClean="0">
                <a:solidFill>
                  <a:prstClr val="black">
                    <a:lumMod val="85000"/>
                    <a:lumOff val="15000"/>
                  </a:prstClr>
                </a:solidFill>
                <a:ea typeface="Times New Roman" charset="0"/>
              </a:rPr>
              <a:t> Pro</a:t>
            </a:r>
          </a:p>
          <a:p>
            <a:pPr marL="121914">
              <a:spcAft>
                <a:spcPts val="1600"/>
              </a:spcAft>
              <a:buSzPts val="1000"/>
              <a:tabLst>
                <a:tab pos="609570" algn="l"/>
              </a:tabLst>
            </a:pPr>
            <a:r>
              <a:rPr lang="en-US" sz="2133" dirty="0" smtClean="0">
                <a:solidFill>
                  <a:srgbClr val="00B0F0"/>
                </a:solidFill>
                <a:ea typeface="Times New Roman" charset="0"/>
              </a:rPr>
              <a:t/>
            </a:r>
            <a:br>
              <a:rPr lang="en-US" sz="2133" dirty="0" smtClean="0">
                <a:solidFill>
                  <a:srgbClr val="00B0F0"/>
                </a:solidFill>
                <a:ea typeface="Times New Roman" charset="0"/>
              </a:rPr>
            </a:br>
            <a:r>
              <a:rPr lang="en-US" sz="2133" dirty="0" smtClean="0">
                <a:solidFill>
                  <a:srgbClr val="00B0F0"/>
                </a:solidFill>
                <a:ea typeface="Times New Roman" charset="0"/>
              </a:rPr>
              <a:t>Download</a:t>
            </a:r>
            <a:r>
              <a:rPr lang="en-US" sz="2133" dirty="0">
                <a:solidFill>
                  <a:srgbClr val="00B0F0"/>
                </a:solidFill>
                <a:ea typeface="Times New Roman" charset="0"/>
              </a:rPr>
              <a:t>: </a:t>
            </a:r>
            <a:r>
              <a:rPr lang="en-US" sz="2133" u="sng" dirty="0">
                <a:solidFill>
                  <a:prstClr val="black">
                    <a:lumMod val="85000"/>
                    <a:lumOff val="15000"/>
                  </a:prstClr>
                </a:solidFill>
                <a:ea typeface="Times New Roman" charset="0"/>
              </a:rPr>
              <a:t>www.mawc411.com</a:t>
            </a:r>
            <a:endParaRPr lang="en-US" sz="2133" u="sng" dirty="0">
              <a:solidFill>
                <a:prstClr val="black">
                  <a:lumMod val="85000"/>
                  <a:lumOff val="15000"/>
                </a:prstClr>
              </a:solidFill>
              <a:latin typeface="Times New Roman" charset="0"/>
              <a:ea typeface="ＭＳ 明朝" charset="-128"/>
            </a:endParaRPr>
          </a:p>
        </p:txBody>
      </p:sp>
      <p:sp>
        <p:nvSpPr>
          <p:cNvPr id="20" name="Rectangle 19"/>
          <p:cNvSpPr/>
          <p:nvPr/>
        </p:nvSpPr>
        <p:spPr>
          <a:xfrm>
            <a:off x="5457370" y="4432528"/>
            <a:ext cx="4216592" cy="1938672"/>
          </a:xfrm>
          <a:prstGeom prst="rect">
            <a:avLst/>
          </a:prstGeom>
        </p:spPr>
        <p:txBody>
          <a:bodyPr wrap="square">
            <a:spAutoFit/>
          </a:bodyPr>
          <a:lstStyle/>
          <a:p>
            <a:pPr marL="121914">
              <a:spcAft>
                <a:spcPts val="1600"/>
              </a:spcAft>
              <a:buSzPts val="1000"/>
              <a:tabLst>
                <a:tab pos="609570" algn="l"/>
              </a:tabLst>
            </a:pPr>
            <a:r>
              <a:rPr lang="en-US" sz="2133" b="1" dirty="0" smtClean="0">
                <a:solidFill>
                  <a:prstClr val="black">
                    <a:lumMod val="85000"/>
                    <a:lumOff val="15000"/>
                  </a:prstClr>
                </a:solidFill>
                <a:ea typeface="Times New Roman" charset="0"/>
              </a:rPr>
              <a:t>COMPARISON CHART</a:t>
            </a:r>
            <a:r>
              <a:rPr lang="en-US" sz="2133" b="1" dirty="0">
                <a:solidFill>
                  <a:prstClr val="black">
                    <a:lumMod val="85000"/>
                    <a:lumOff val="15000"/>
                  </a:prstClr>
                </a:solidFill>
                <a:ea typeface="Times New Roman" charset="0"/>
              </a:rPr>
              <a:t/>
            </a:r>
            <a:br>
              <a:rPr lang="en-US" sz="2133" b="1" dirty="0">
                <a:solidFill>
                  <a:prstClr val="black">
                    <a:lumMod val="85000"/>
                    <a:lumOff val="15000"/>
                  </a:prstClr>
                </a:solidFill>
                <a:ea typeface="Times New Roman" charset="0"/>
              </a:rPr>
            </a:br>
            <a:r>
              <a:rPr lang="en-US" sz="2133" dirty="0" smtClean="0">
                <a:solidFill>
                  <a:prstClr val="black">
                    <a:lumMod val="65000"/>
                    <a:lumOff val="35000"/>
                  </a:prstClr>
                </a:solidFill>
                <a:ea typeface="Times New Roman" charset="0"/>
              </a:rPr>
              <a:t>Competitive Analysis</a:t>
            </a:r>
            <a:r>
              <a:rPr lang="en-US" sz="2133" dirty="0">
                <a:solidFill>
                  <a:prstClr val="black">
                    <a:lumMod val="85000"/>
                    <a:lumOff val="15000"/>
                  </a:prstClr>
                </a:solidFill>
                <a:ea typeface="Times New Roman" charset="0"/>
              </a:rPr>
              <a:t/>
            </a:r>
            <a:br>
              <a:rPr lang="en-US" sz="2133" dirty="0">
                <a:solidFill>
                  <a:prstClr val="black">
                    <a:lumMod val="85000"/>
                    <a:lumOff val="15000"/>
                  </a:prstClr>
                </a:solidFill>
                <a:ea typeface="Times New Roman" charset="0"/>
              </a:rPr>
            </a:br>
            <a:endParaRPr lang="en-US" sz="2133" dirty="0" smtClean="0">
              <a:solidFill>
                <a:prstClr val="black">
                  <a:lumMod val="85000"/>
                  <a:lumOff val="15000"/>
                </a:prstClr>
              </a:solidFill>
              <a:ea typeface="Times New Roman" charset="0"/>
            </a:endParaRPr>
          </a:p>
          <a:p>
            <a:pPr marL="121914">
              <a:spcAft>
                <a:spcPts val="1600"/>
              </a:spcAft>
              <a:buSzPts val="1000"/>
              <a:tabLst>
                <a:tab pos="609570" algn="l"/>
              </a:tabLst>
            </a:pPr>
            <a:r>
              <a:rPr lang="en-US" sz="2133" dirty="0" smtClean="0">
                <a:solidFill>
                  <a:srgbClr val="00B0F0"/>
                </a:solidFill>
                <a:ea typeface="Times New Roman" charset="0"/>
              </a:rPr>
              <a:t>Download:</a:t>
            </a:r>
            <a:br>
              <a:rPr lang="en-US" sz="2133" dirty="0" smtClean="0">
                <a:solidFill>
                  <a:srgbClr val="00B0F0"/>
                </a:solidFill>
                <a:ea typeface="Times New Roman" charset="0"/>
              </a:rPr>
            </a:br>
            <a:r>
              <a:rPr lang="en-US" sz="2133" dirty="0" smtClean="0">
                <a:solidFill>
                  <a:srgbClr val="00B0F0"/>
                </a:solidFill>
                <a:ea typeface="Times New Roman" charset="0"/>
              </a:rPr>
              <a:t> </a:t>
            </a:r>
            <a:r>
              <a:rPr lang="en-US" sz="2133" u="sng" dirty="0">
                <a:solidFill>
                  <a:prstClr val="black">
                    <a:lumMod val="85000"/>
                    <a:lumOff val="15000"/>
                  </a:prstClr>
                </a:solidFill>
                <a:ea typeface="Times New Roman" charset="0"/>
              </a:rPr>
              <a:t>www.mawc411.com</a:t>
            </a:r>
            <a:endParaRPr lang="en-US" sz="2133" u="sng" dirty="0">
              <a:solidFill>
                <a:prstClr val="black">
                  <a:lumMod val="85000"/>
                  <a:lumOff val="15000"/>
                </a:prstClr>
              </a:solidFill>
              <a:latin typeface="Times New Roman" charset="0"/>
              <a:ea typeface="ＭＳ 明朝" charset="-128"/>
            </a:endParaRPr>
          </a:p>
        </p:txBody>
      </p:sp>
      <p:sp>
        <p:nvSpPr>
          <p:cNvPr id="22" name="Rectangle 21"/>
          <p:cNvSpPr/>
          <p:nvPr/>
        </p:nvSpPr>
        <p:spPr>
          <a:xfrm>
            <a:off x="9145765" y="4432530"/>
            <a:ext cx="3046236" cy="1938672"/>
          </a:xfrm>
          <a:prstGeom prst="rect">
            <a:avLst/>
          </a:prstGeom>
        </p:spPr>
        <p:txBody>
          <a:bodyPr wrap="square">
            <a:spAutoFit/>
          </a:bodyPr>
          <a:lstStyle/>
          <a:p>
            <a:pPr marL="121914">
              <a:spcAft>
                <a:spcPts val="1600"/>
              </a:spcAft>
              <a:buSzPts val="1000"/>
              <a:tabLst>
                <a:tab pos="609570" algn="l"/>
              </a:tabLst>
            </a:pPr>
            <a:r>
              <a:rPr lang="en-US" sz="2133" b="1" dirty="0" smtClean="0">
                <a:solidFill>
                  <a:prstClr val="black">
                    <a:lumMod val="85000"/>
                    <a:lumOff val="15000"/>
                  </a:prstClr>
                </a:solidFill>
                <a:ea typeface="Times New Roman" charset="0"/>
              </a:rPr>
              <a:t>WELCOME GUIDE</a:t>
            </a:r>
            <a:r>
              <a:rPr lang="en-US" sz="2133" b="1" dirty="0">
                <a:solidFill>
                  <a:prstClr val="black">
                    <a:lumMod val="85000"/>
                    <a:lumOff val="15000"/>
                  </a:prstClr>
                </a:solidFill>
                <a:ea typeface="Times New Roman" charset="0"/>
              </a:rPr>
              <a:t/>
            </a:r>
            <a:br>
              <a:rPr lang="en-US" sz="2133" b="1" dirty="0">
                <a:solidFill>
                  <a:prstClr val="black">
                    <a:lumMod val="85000"/>
                    <a:lumOff val="15000"/>
                  </a:prstClr>
                </a:solidFill>
                <a:ea typeface="Times New Roman" charset="0"/>
              </a:rPr>
            </a:br>
            <a:r>
              <a:rPr lang="en-US" sz="2133" dirty="0" smtClean="0">
                <a:solidFill>
                  <a:prstClr val="black">
                    <a:lumMod val="65000"/>
                    <a:lumOff val="35000"/>
                  </a:prstClr>
                </a:solidFill>
                <a:ea typeface="Times New Roman" charset="0"/>
              </a:rPr>
              <a:t>Coming soon!</a:t>
            </a:r>
            <a:endParaRPr lang="en-US" sz="2133" dirty="0">
              <a:solidFill>
                <a:prstClr val="black">
                  <a:lumMod val="65000"/>
                  <a:lumOff val="35000"/>
                </a:prstClr>
              </a:solidFill>
              <a:ea typeface="Times New Roman" charset="0"/>
            </a:endParaRPr>
          </a:p>
          <a:p>
            <a:pPr marL="121914">
              <a:spcAft>
                <a:spcPts val="1600"/>
              </a:spcAft>
              <a:buSzPts val="1000"/>
              <a:tabLst>
                <a:tab pos="609570" algn="l"/>
              </a:tabLst>
            </a:pPr>
            <a:r>
              <a:rPr lang="en-US" sz="2133" dirty="0">
                <a:solidFill>
                  <a:srgbClr val="00B0F0"/>
                </a:solidFill>
                <a:ea typeface="Times New Roman" charset="0"/>
              </a:rPr>
              <a:t>Download: </a:t>
            </a:r>
            <a:r>
              <a:rPr lang="en-US" sz="2133" u="sng" dirty="0">
                <a:solidFill>
                  <a:prstClr val="black">
                    <a:lumMod val="85000"/>
                    <a:lumOff val="15000"/>
                  </a:prstClr>
                </a:solidFill>
                <a:ea typeface="Times New Roman" charset="0"/>
              </a:rPr>
              <a:t>www.mawc411.com</a:t>
            </a:r>
            <a:r>
              <a:rPr lang="en-US" sz="2133" dirty="0">
                <a:solidFill>
                  <a:prstClr val="black">
                    <a:lumMod val="85000"/>
                    <a:lumOff val="15000"/>
                  </a:prstClr>
                </a:solidFill>
                <a:ea typeface="Times New Roman" charset="0"/>
              </a:rPr>
              <a:t/>
            </a:r>
            <a:br>
              <a:rPr lang="en-US" sz="2133" dirty="0">
                <a:solidFill>
                  <a:prstClr val="black">
                    <a:lumMod val="85000"/>
                    <a:lumOff val="15000"/>
                  </a:prstClr>
                </a:solidFill>
                <a:ea typeface="Times New Roman" charset="0"/>
              </a:rPr>
            </a:br>
            <a:endParaRPr lang="en-US" sz="2133" u="sng" dirty="0">
              <a:solidFill>
                <a:prstClr val="black">
                  <a:lumMod val="85000"/>
                  <a:lumOff val="15000"/>
                </a:prstClr>
              </a:solidFill>
              <a:latin typeface="Times New Roman" charset="0"/>
              <a:ea typeface="ＭＳ 明朝" charset="-128"/>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7561" y="1390043"/>
            <a:ext cx="2220134" cy="2895600"/>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8513" y="1243159"/>
            <a:ext cx="2378363" cy="3042488"/>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87694" y="1390160"/>
            <a:ext cx="1967524" cy="2895601"/>
          </a:xfrm>
          <a:prstGeom prst="rect">
            <a:avLst/>
          </a:prstGeom>
        </p:spPr>
      </p:pic>
      <p:pic>
        <p:nvPicPr>
          <p:cNvPr id="21" name="Picture 2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54805" y="1390160"/>
            <a:ext cx="2286985" cy="2921461"/>
          </a:xfrm>
          <a:prstGeom prst="rect">
            <a:avLst/>
          </a:prstGeom>
        </p:spPr>
      </p:pic>
      <p:grpSp>
        <p:nvGrpSpPr>
          <p:cNvPr id="15" name="Group 14"/>
          <p:cNvGrpSpPr/>
          <p:nvPr/>
        </p:nvGrpSpPr>
        <p:grpSpPr>
          <a:xfrm>
            <a:off x="9157399" y="1390160"/>
            <a:ext cx="2413253" cy="2947319"/>
            <a:chOff x="9157340" y="1390042"/>
            <a:chExt cx="2413253" cy="2947319"/>
          </a:xfrm>
        </p:grpSpPr>
        <p:pic>
          <p:nvPicPr>
            <p:cNvPr id="12" name="Picture 11"/>
            <p:cNvPicPr>
              <a:picLocks noChangeAspect="1"/>
            </p:cNvPicPr>
            <p:nvPr/>
          </p:nvPicPr>
          <p:blipFill>
            <a:blip r:embed="rId7" cstate="screen">
              <a:alphaModFix amt="31000"/>
              <a:extLst>
                <a:ext uri="{28A0092B-C50C-407E-A947-70E740481C1C}">
                  <a14:useLocalDpi xmlns:a14="http://schemas.microsoft.com/office/drawing/2010/main"/>
                </a:ext>
              </a:extLst>
            </a:blip>
            <a:stretch>
              <a:fillRect/>
            </a:stretch>
          </p:blipFill>
          <p:spPr>
            <a:xfrm>
              <a:off x="9211685" y="1390042"/>
              <a:ext cx="2289387" cy="2947319"/>
            </a:xfrm>
            <a:prstGeom prst="rect">
              <a:avLst/>
            </a:prstGeom>
          </p:spPr>
        </p:pic>
        <p:sp>
          <p:nvSpPr>
            <p:cNvPr id="13" name="TextBox 12"/>
            <p:cNvSpPr txBox="1"/>
            <p:nvPr/>
          </p:nvSpPr>
          <p:spPr>
            <a:xfrm rot="1984264">
              <a:off x="9157340" y="2492698"/>
              <a:ext cx="2413253" cy="461665"/>
            </a:xfrm>
            <a:prstGeom prst="rect">
              <a:avLst/>
            </a:prstGeom>
            <a:noFill/>
          </p:spPr>
          <p:txBody>
            <a:bodyPr wrap="square" rtlCol="0">
              <a:spAutoFit/>
            </a:bodyPr>
            <a:lstStyle/>
            <a:p>
              <a:pPr algn="ctr"/>
              <a:r>
                <a:rPr lang="en-US" sz="2400" b="1" dirty="0" smtClean="0">
                  <a:solidFill>
                    <a:prstClr val="black">
                      <a:lumMod val="85000"/>
                      <a:lumOff val="15000"/>
                    </a:prstClr>
                  </a:solidFill>
                </a:rPr>
                <a:t>COMING SOON!</a:t>
              </a:r>
              <a:endParaRPr lang="en-US" sz="2400" b="1" dirty="0">
                <a:solidFill>
                  <a:prstClr val="black">
                    <a:lumMod val="85000"/>
                    <a:lumOff val="15000"/>
                  </a:prstClr>
                </a:solidFill>
              </a:endParaRPr>
            </a:p>
          </p:txBody>
        </p:sp>
      </p:grpSp>
    </p:spTree>
    <p:extLst>
      <p:ext uri="{BB962C8B-B14F-4D97-AF65-F5344CB8AC3E}">
        <p14:creationId xmlns:p14="http://schemas.microsoft.com/office/powerpoint/2010/main" val="4356444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9333" y="1969774"/>
            <a:ext cx="7378523" cy="4888345"/>
            <a:chOff x="0" y="1100667"/>
            <a:chExt cx="7378523" cy="4888345"/>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00667"/>
              <a:ext cx="3534712" cy="478135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4712" y="1100668"/>
              <a:ext cx="3843811" cy="4888344"/>
            </a:xfrm>
            <a:prstGeom prst="rect">
              <a:avLst/>
            </a:prstGeom>
          </p:spPr>
        </p:pic>
      </p:grpSp>
      <p:sp>
        <p:nvSpPr>
          <p:cNvPr id="8" name="Rectangle 7"/>
          <p:cNvSpPr/>
          <p:nvPr/>
        </p:nvSpPr>
        <p:spPr>
          <a:xfrm>
            <a:off x="169333" y="563521"/>
            <a:ext cx="5041347" cy="10216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prstClr val="black">
                    <a:lumMod val="85000"/>
                    <a:lumOff val="15000"/>
                  </a:prstClr>
                </a:solidFill>
                <a:latin typeface="Pathway Gothic One" charset="0"/>
                <a:ea typeface="Pathway Gothic One" charset="0"/>
                <a:cs typeface="Pathway Gothic One" charset="0"/>
              </a:rPr>
              <a:t>B2B </a:t>
            </a:r>
          </a:p>
          <a:p>
            <a:pPr algn="ctr"/>
            <a:r>
              <a:rPr lang="en-US" sz="3000" b="1" dirty="0" smtClean="0">
                <a:solidFill>
                  <a:prstClr val="black">
                    <a:lumMod val="85000"/>
                    <a:lumOff val="15000"/>
                  </a:prstClr>
                </a:solidFill>
                <a:latin typeface="Pathway Gothic One" charset="0"/>
                <a:ea typeface="Pathway Gothic One" charset="0"/>
                <a:cs typeface="Pathway Gothic One" charset="0"/>
              </a:rPr>
              <a:t>SPENDING ASSESSMENT</a:t>
            </a:r>
            <a:endParaRPr lang="en-US" sz="3000" b="1" dirty="0">
              <a:solidFill>
                <a:prstClr val="black">
                  <a:lumMod val="85000"/>
                  <a:lumOff val="15000"/>
                </a:prstClr>
              </a:solidFill>
              <a:latin typeface="Pathway Gothic One" charset="0"/>
              <a:ea typeface="Pathway Gothic One" charset="0"/>
              <a:cs typeface="Pathway Gothic One" charset="0"/>
            </a:endParaRPr>
          </a:p>
        </p:txBody>
      </p:sp>
      <p:grpSp>
        <p:nvGrpSpPr>
          <p:cNvPr id="3" name="Group 2"/>
          <p:cNvGrpSpPr/>
          <p:nvPr/>
        </p:nvGrpSpPr>
        <p:grpSpPr>
          <a:xfrm>
            <a:off x="7427716" y="563403"/>
            <a:ext cx="4702254" cy="6246244"/>
            <a:chOff x="7494563" y="853329"/>
            <a:chExt cx="4702254" cy="6246244"/>
          </a:xfrm>
        </p:grpSpPr>
        <p:pic>
          <p:nvPicPr>
            <p:cNvPr id="11" name="圖片 13"/>
            <p:cNvPicPr>
              <a:picLocks noChangeAspect="1"/>
            </p:cNvPicPr>
            <p:nvPr/>
          </p:nvPicPr>
          <p:blipFill rotWithShape="1">
            <a:blip r:embed="rId5" cstate="print">
              <a:extLst>
                <a:ext uri="{28A0092B-C50C-407E-A947-70E740481C1C}">
                  <a14:useLocalDpi xmlns:a14="http://schemas.microsoft.com/office/drawing/2010/main" val="0"/>
                </a:ext>
              </a:extLst>
            </a:blip>
            <a:srcRect l="3756" t="10934" r="4103" b="7732"/>
            <a:stretch/>
          </p:blipFill>
          <p:spPr>
            <a:xfrm>
              <a:off x="7494563" y="1728085"/>
              <a:ext cx="4702254" cy="5371488"/>
            </a:xfrm>
            <a:prstGeom prst="rect">
              <a:avLst/>
            </a:prstGeom>
          </p:spPr>
        </p:pic>
        <p:grpSp>
          <p:nvGrpSpPr>
            <p:cNvPr id="10" name="Group 9"/>
            <p:cNvGrpSpPr/>
            <p:nvPr/>
          </p:nvGrpSpPr>
          <p:grpSpPr>
            <a:xfrm>
              <a:off x="7592460" y="853329"/>
              <a:ext cx="4513219" cy="4048753"/>
              <a:chOff x="7592460" y="853329"/>
              <a:chExt cx="4513219" cy="4048753"/>
            </a:xfrm>
          </p:grpSpPr>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b="40405"/>
              <a:stretch/>
            </p:blipFill>
            <p:spPr>
              <a:xfrm>
                <a:off x="7592460" y="1742495"/>
                <a:ext cx="4513219" cy="3159587"/>
              </a:xfrm>
              <a:prstGeom prst="rect">
                <a:avLst/>
              </a:prstGeom>
            </p:spPr>
          </p:pic>
          <p:sp>
            <p:nvSpPr>
              <p:cNvPr id="9" name="Rectangle 8"/>
              <p:cNvSpPr/>
              <p:nvPr/>
            </p:nvSpPr>
            <p:spPr>
              <a:xfrm>
                <a:off x="7719514" y="853329"/>
                <a:ext cx="4252353" cy="7442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prstClr val="black">
                        <a:lumMod val="85000"/>
                        <a:lumOff val="15000"/>
                      </a:prstClr>
                    </a:solidFill>
                    <a:latin typeface="Pathway Gothic One" charset="0"/>
                    <a:ea typeface="Pathway Gothic One" charset="0"/>
                    <a:cs typeface="Pathway Gothic One" charset="0"/>
                  </a:rPr>
                  <a:t>RECOMMENDATIONS</a:t>
                </a:r>
                <a:r>
                  <a:rPr lang="en-US" sz="3000" dirty="0" smtClean="0">
                    <a:solidFill>
                      <a:prstClr val="black">
                        <a:lumMod val="85000"/>
                        <a:lumOff val="15000"/>
                      </a:prstClr>
                    </a:solidFill>
                    <a:latin typeface="Pathway Gothic One" charset="0"/>
                    <a:ea typeface="Pathway Gothic One" charset="0"/>
                    <a:cs typeface="Pathway Gothic One" charset="0"/>
                  </a:rPr>
                  <a:t> </a:t>
                </a:r>
                <a:endParaRPr lang="en-US" sz="3000" dirty="0">
                  <a:solidFill>
                    <a:prstClr val="black">
                      <a:lumMod val="85000"/>
                      <a:lumOff val="15000"/>
                    </a:prstClr>
                  </a:solidFill>
                  <a:latin typeface="Pathway Gothic One" charset="0"/>
                  <a:ea typeface="Pathway Gothic One" charset="0"/>
                  <a:cs typeface="Pathway Gothic One" charset="0"/>
                </a:endParaRPr>
              </a:p>
            </p:txBody>
          </p:sp>
        </p:grpSp>
      </p:gr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32000" y="424668"/>
            <a:ext cx="1311810" cy="1299156"/>
          </a:xfrm>
          <a:prstGeom prst="rect">
            <a:avLst/>
          </a:prstGeom>
          <a:effectLst>
            <a:outerShdw blurRad="1219200" sx="118000" sy="118000" algn="ctr" rotWithShape="0">
              <a:prstClr val="black">
                <a:alpha val="28000"/>
              </a:prstClr>
            </a:outerShdw>
          </a:effectLst>
        </p:spPr>
      </p:pic>
    </p:spTree>
    <p:extLst>
      <p:ext uri="{BB962C8B-B14F-4D97-AF65-F5344CB8AC3E}">
        <p14:creationId xmlns:p14="http://schemas.microsoft.com/office/powerpoint/2010/main" val="2180496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p:cNvPicPr>
          <p:nvPr/>
        </p:nvPicPr>
        <p:blipFill rotWithShape="1">
          <a:blip r:embed="rId3" cstate="email">
            <a:extLst>
              <a:ext uri="{28A0092B-C50C-407E-A947-70E740481C1C}">
                <a14:useLocalDpi xmlns:a14="http://schemas.microsoft.com/office/drawing/2010/main"/>
              </a:ext>
            </a:extLst>
          </a:blip>
          <a:srcRect l="9" r="-88" b="130"/>
          <a:stretch/>
        </p:blipFill>
        <p:spPr>
          <a:xfrm>
            <a:off x="60" y="-12224"/>
            <a:ext cx="10023675" cy="5626622"/>
          </a:xfrm>
          <a:prstGeom prst="rect">
            <a:avLst/>
          </a:prstGeom>
        </p:spPr>
      </p:pic>
      <p:sp>
        <p:nvSpPr>
          <p:cNvPr id="29" name="Shape 1617"/>
          <p:cNvSpPr/>
          <p:nvPr/>
        </p:nvSpPr>
        <p:spPr>
          <a:xfrm>
            <a:off x="1" y="5587471"/>
            <a:ext cx="10075334" cy="1276205"/>
          </a:xfrm>
          <a:prstGeom prst="rect">
            <a:avLst/>
          </a:prstGeom>
          <a:solidFill>
            <a:schemeClr val="tx1">
              <a:lumMod val="65000"/>
              <a:lumOff val="35000"/>
            </a:schemeClr>
          </a:solidFill>
          <a:ln w="12700">
            <a:miter lim="400000"/>
          </a:ln>
          <a:effectLst>
            <a:outerShdw blurRad="38100" dist="23000" dir="5400000" rotWithShape="0">
              <a:srgbClr val="000000">
                <a:alpha val="35000"/>
              </a:srgbClr>
            </a:outerShdw>
          </a:effectLst>
        </p:spPr>
        <p:txBody>
          <a:bodyPr lIns="45705" tIns="45707" rIns="45705" bIns="45707" anchor="ctr"/>
          <a:lstStyle/>
          <a:p>
            <a:pPr algn="ctr">
              <a:defRPr>
                <a:solidFill>
                  <a:srgbClr val="FFFFFF"/>
                </a:solidFill>
              </a:defRPr>
            </a:pPr>
            <a:endParaRPr>
              <a:solidFill>
                <a:srgbClr val="FFFFFF"/>
              </a:solidFill>
            </a:endParaRPr>
          </a:p>
        </p:txBody>
      </p:sp>
      <p:grpSp>
        <p:nvGrpSpPr>
          <p:cNvPr id="1153" name="Group 1153"/>
          <p:cNvGrpSpPr/>
          <p:nvPr/>
        </p:nvGrpSpPr>
        <p:grpSpPr>
          <a:xfrm>
            <a:off x="7743093" y="-1"/>
            <a:ext cx="4448907" cy="6858001"/>
            <a:chOff x="0" y="0"/>
            <a:chExt cx="4448905" cy="5143500"/>
          </a:xfrm>
        </p:grpSpPr>
        <p:sp>
          <p:nvSpPr>
            <p:cNvPr id="1151" name="Shape 1151"/>
            <p:cNvSpPr/>
            <p:nvPr/>
          </p:nvSpPr>
          <p:spPr>
            <a:xfrm>
              <a:off x="1387320" y="0"/>
              <a:ext cx="3061586" cy="5143500"/>
            </a:xfrm>
            <a:prstGeom prst="rect">
              <a:avLst/>
            </a:prstGeom>
            <a:gradFill flip="none" rotWithShape="1">
              <a:gsLst>
                <a:gs pos="0">
                  <a:srgbClr val="252525"/>
                </a:gs>
                <a:gs pos="50000">
                  <a:srgbClr val="353535"/>
                </a:gs>
                <a:gs pos="100000">
                  <a:srgbClr val="404040"/>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solidFill>
                  <a:srgbClr val="FFFFFF"/>
                </a:solidFill>
              </a:endParaRPr>
            </a:p>
          </p:txBody>
        </p:sp>
        <p:sp>
          <p:nvSpPr>
            <p:cNvPr id="1152" name="Shape 1152"/>
            <p:cNvSpPr/>
            <p:nvPr/>
          </p:nvSpPr>
          <p:spPr>
            <a:xfrm>
              <a:off x="0" y="0"/>
              <a:ext cx="2737789" cy="5143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447" y="0"/>
                  </a:lnTo>
                  <a:lnTo>
                    <a:pt x="21600" y="0"/>
                  </a:lnTo>
                  <a:lnTo>
                    <a:pt x="11153" y="21600"/>
                  </a:lnTo>
                  <a:close/>
                </a:path>
              </a:pathLst>
            </a:custGeom>
            <a:gradFill flip="none" rotWithShape="1">
              <a:gsLst>
                <a:gs pos="0">
                  <a:srgbClr val="252525"/>
                </a:gs>
                <a:gs pos="50000">
                  <a:srgbClr val="353535"/>
                </a:gs>
                <a:gs pos="100000">
                  <a:srgbClr val="404040"/>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solidFill>
                  <a:srgbClr val="FFFFFF"/>
                </a:solidFill>
              </a:endParaRPr>
            </a:p>
          </p:txBody>
        </p:sp>
      </p:grpSp>
      <p:grpSp>
        <p:nvGrpSpPr>
          <p:cNvPr id="1156" name="Group 1156"/>
          <p:cNvGrpSpPr/>
          <p:nvPr/>
        </p:nvGrpSpPr>
        <p:grpSpPr>
          <a:xfrm>
            <a:off x="8660484" y="305944"/>
            <a:ext cx="3531579" cy="1021766"/>
            <a:chOff x="0" y="13969"/>
            <a:chExt cx="3531576" cy="766323"/>
          </a:xfrm>
        </p:grpSpPr>
        <p:sp>
          <p:nvSpPr>
            <p:cNvPr id="1154" name="Shape 1154"/>
            <p:cNvSpPr/>
            <p:nvPr/>
          </p:nvSpPr>
          <p:spPr>
            <a:xfrm>
              <a:off x="0" y="13969"/>
              <a:ext cx="3531576" cy="685801"/>
            </a:xfrm>
            <a:prstGeom prst="rect">
              <a:avLst/>
            </a:prstGeom>
            <a:solidFill>
              <a:srgbClr val="00B0F0"/>
            </a:solidFill>
            <a:ln w="12700" cap="flat">
              <a:noFill/>
              <a:miter lim="400000"/>
            </a:ln>
            <a:effectLst/>
          </p:spPr>
          <p:txBody>
            <a:bodyPr wrap="square" lIns="45719" tIns="45719" rIns="45719" bIns="45719" numCol="1" anchor="ctr">
              <a:noAutofit/>
            </a:bodyPr>
            <a:lstStyle/>
            <a:p>
              <a:pPr>
                <a:defRPr>
                  <a:solidFill>
                    <a:srgbClr val="FFFFFF"/>
                  </a:solidFill>
                </a:defRPr>
              </a:pPr>
              <a:endParaRPr sz="2000">
                <a:solidFill>
                  <a:srgbClr val="FFFFFF"/>
                </a:solidFill>
                <a:latin typeface="微軟正黑體" panose="020B0604030504040204" pitchFamily="34" charset="-120"/>
                <a:ea typeface="微軟正黑體" panose="020B0604030504040204" pitchFamily="34" charset="-120"/>
              </a:endParaRPr>
            </a:p>
          </p:txBody>
        </p:sp>
        <p:sp>
          <p:nvSpPr>
            <p:cNvPr id="1155" name="Shape 1155"/>
            <p:cNvSpPr/>
            <p:nvPr/>
          </p:nvSpPr>
          <p:spPr>
            <a:xfrm>
              <a:off x="0" y="18548"/>
              <a:ext cx="3531576" cy="7617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94" algn="ctr">
                <a:defRPr sz="1600" b="1" cap="all">
                  <a:solidFill>
                    <a:srgbClr val="FFFFFF"/>
                  </a:solidFill>
                </a:defRPr>
              </a:pPr>
              <a:r>
                <a:rPr lang="en-US" altLang="zh-TW" sz="2000" b="1" cap="all" dirty="0">
                  <a:solidFill>
                    <a:srgbClr val="FFFFFF"/>
                  </a:solidFill>
                  <a:latin typeface="微軟正黑體" panose="020B0604030504040204" pitchFamily="34" charset="-120"/>
                  <a:ea typeface="微軟正黑體" panose="020B0604030504040204" pitchFamily="34" charset="-120"/>
                </a:rPr>
                <a:t>Network solution</a:t>
              </a:r>
            </a:p>
            <a:p>
              <a:pPr indent="228594" algn="ctr">
                <a:defRPr sz="1600" b="1" cap="all">
                  <a:solidFill>
                    <a:srgbClr val="FFFFFF"/>
                  </a:solidFill>
                </a:defRPr>
              </a:pPr>
              <a:r>
                <a:rPr lang="en-US" altLang="zh-TW" sz="2000" b="1" cap="all" dirty="0" smtClean="0">
                  <a:solidFill>
                    <a:srgbClr val="FFFFFF"/>
                  </a:solidFill>
                  <a:latin typeface="微軟正黑體" panose="020B0604030504040204" pitchFamily="34" charset="-120"/>
                  <a:ea typeface="微軟正黑體" panose="020B0604030504040204" pitchFamily="34" charset="-120"/>
                </a:rPr>
                <a:t>For Potential </a:t>
              </a:r>
              <a:r>
                <a:rPr lang="en-US" altLang="zh-TW" sz="2000" b="1" cap="all" dirty="0">
                  <a:solidFill>
                    <a:srgbClr val="FFFFFF"/>
                  </a:solidFill>
                  <a:latin typeface="微軟正黑體" panose="020B0604030504040204" pitchFamily="34" charset="-120"/>
                  <a:ea typeface="微軟正黑體" panose="020B0604030504040204" pitchFamily="34" charset="-120"/>
                </a:rPr>
                <a:t>sales target</a:t>
              </a:r>
              <a:endParaRPr sz="2000" b="1" cap="all" dirty="0">
                <a:solidFill>
                  <a:srgbClr val="FFFFFF"/>
                </a:solidFill>
                <a:latin typeface="微軟正黑體" panose="020B0604030504040204" pitchFamily="34" charset="-120"/>
                <a:ea typeface="微軟正黑體" panose="020B0604030504040204" pitchFamily="34" charset="-120"/>
              </a:endParaRPr>
            </a:p>
          </p:txBody>
        </p:sp>
      </p:grpSp>
      <p:grpSp>
        <p:nvGrpSpPr>
          <p:cNvPr id="1159" name="Group 1159"/>
          <p:cNvGrpSpPr/>
          <p:nvPr/>
        </p:nvGrpSpPr>
        <p:grpSpPr>
          <a:xfrm>
            <a:off x="8338102" y="1377371"/>
            <a:ext cx="3853963" cy="1323437"/>
            <a:chOff x="-1" y="-153388"/>
            <a:chExt cx="3853962" cy="992578"/>
          </a:xfrm>
        </p:grpSpPr>
        <p:sp>
          <p:nvSpPr>
            <p:cNvPr id="1157" name="Shape 1157"/>
            <p:cNvSpPr/>
            <p:nvPr/>
          </p:nvSpPr>
          <p:spPr>
            <a:xfrm>
              <a:off x="-1" y="0"/>
              <a:ext cx="3853962"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a:spcBef>
                  <a:spcPts val="1200"/>
                </a:spcBef>
                <a:defRPr>
                  <a:solidFill>
                    <a:srgbClr val="FFFFFF"/>
                  </a:solidFill>
                </a:defRPr>
              </a:pPr>
              <a:endParaRPr sz="2000">
                <a:solidFill>
                  <a:srgbClr val="FFFFFF"/>
                </a:solidFill>
                <a:latin typeface="微軟正黑體" panose="020B0604030504040204" pitchFamily="34" charset="-120"/>
                <a:ea typeface="微軟正黑體" panose="020B0604030504040204" pitchFamily="34" charset="-120"/>
              </a:endParaRPr>
            </a:p>
          </p:txBody>
        </p:sp>
        <p:sp>
          <p:nvSpPr>
            <p:cNvPr id="1158" name="Shape 1158"/>
            <p:cNvSpPr/>
            <p:nvPr/>
          </p:nvSpPr>
          <p:spPr>
            <a:xfrm>
              <a:off x="-1" y="-153388"/>
              <a:ext cx="3853962" cy="9925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114297" algn="ctr">
                <a:spcBef>
                  <a:spcPts val="1200"/>
                </a:spcBef>
                <a:defRPr sz="1600" b="1" cap="all">
                  <a:solidFill>
                    <a:srgbClr val="FFFFFF"/>
                  </a:solidFill>
                </a:defRPr>
              </a:pPr>
              <a:endParaRPr lang="en-US" altLang="zh-TW" sz="2000" b="1" cap="all" dirty="0" smtClean="0">
                <a:solidFill>
                  <a:srgbClr val="FFFFFF"/>
                </a:solidFill>
                <a:latin typeface="微軟正黑體" panose="020B0604030504040204" pitchFamily="34" charset="-120"/>
                <a:ea typeface="微軟正黑體" panose="020B0604030504040204" pitchFamily="34" charset="-120"/>
              </a:endParaRPr>
            </a:p>
            <a:p>
              <a:pPr indent="114297" algn="ctr">
                <a:spcBef>
                  <a:spcPts val="1200"/>
                </a:spcBef>
                <a:defRPr sz="1600" b="1" cap="all">
                  <a:solidFill>
                    <a:srgbClr val="FFFFFF"/>
                  </a:solidFill>
                </a:defRPr>
              </a:pPr>
              <a:r>
                <a:rPr lang="en-US" altLang="zh-TW" sz="2000" b="1" cap="all" dirty="0" smtClean="0">
                  <a:solidFill>
                    <a:srgbClr val="FFFFFF"/>
                  </a:solidFill>
                  <a:latin typeface="微軟正黑體" panose="020B0604030504040204" pitchFamily="34" charset="-120"/>
                  <a:ea typeface="微軟正黑體" panose="020B0604030504040204" pitchFamily="34" charset="-120"/>
                </a:rPr>
                <a:t>SPENDING </a:t>
              </a:r>
              <a:r>
                <a:rPr lang="en-US" altLang="zh-TW" sz="2000" b="1" cap="all" dirty="0">
                  <a:solidFill>
                    <a:srgbClr val="FFFFFF"/>
                  </a:solidFill>
                  <a:latin typeface="微軟正黑體" panose="020B0604030504040204" pitchFamily="34" charset="-120"/>
                  <a:ea typeface="微軟正黑體" panose="020B0604030504040204" pitchFamily="34" charset="-120"/>
                </a:rPr>
                <a:t>ASSESSMENT</a:t>
              </a:r>
            </a:p>
            <a:p>
              <a:pPr indent="114297" algn="ctr">
                <a:spcBef>
                  <a:spcPts val="1200"/>
                </a:spcBef>
                <a:defRPr sz="1600" b="1" cap="all">
                  <a:solidFill>
                    <a:srgbClr val="FFFFFF"/>
                  </a:solidFill>
                </a:defRPr>
              </a:pPr>
              <a:endParaRPr sz="2000" b="1" cap="all" dirty="0">
                <a:solidFill>
                  <a:srgbClr val="FFFFFF"/>
                </a:solidFill>
                <a:latin typeface="微軟正黑體" panose="020B0604030504040204" pitchFamily="34" charset="-120"/>
                <a:ea typeface="微軟正黑體" panose="020B0604030504040204" pitchFamily="34" charset="-120"/>
              </a:endParaRPr>
            </a:p>
          </p:txBody>
        </p:sp>
      </p:grpSp>
      <p:grpSp>
        <p:nvGrpSpPr>
          <p:cNvPr id="1162" name="Group 1162"/>
          <p:cNvGrpSpPr/>
          <p:nvPr/>
        </p:nvGrpSpPr>
        <p:grpSpPr>
          <a:xfrm>
            <a:off x="8100706" y="2801087"/>
            <a:ext cx="4091355" cy="914400"/>
            <a:chOff x="-1" y="0"/>
            <a:chExt cx="4091353" cy="685800"/>
          </a:xfrm>
        </p:grpSpPr>
        <p:sp>
          <p:nvSpPr>
            <p:cNvPr id="1160" name="Shape 1160"/>
            <p:cNvSpPr/>
            <p:nvPr/>
          </p:nvSpPr>
          <p:spPr>
            <a:xfrm>
              <a:off x="-1" y="0"/>
              <a:ext cx="4091353"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a:spcBef>
                  <a:spcPts val="1200"/>
                </a:spcBef>
                <a:defRPr>
                  <a:solidFill>
                    <a:srgbClr val="FFFFFF"/>
                  </a:solidFill>
                </a:defRPr>
              </a:pPr>
              <a:endParaRPr sz="2000">
                <a:solidFill>
                  <a:srgbClr val="FFFFFF"/>
                </a:solidFill>
                <a:latin typeface="微軟正黑體" panose="020B0604030504040204" pitchFamily="34" charset="-120"/>
                <a:ea typeface="微軟正黑體" panose="020B0604030504040204" pitchFamily="34" charset="-120"/>
              </a:endParaRPr>
            </a:p>
          </p:txBody>
        </p:sp>
        <p:sp>
          <p:nvSpPr>
            <p:cNvPr id="1161" name="Shape 1161"/>
            <p:cNvSpPr/>
            <p:nvPr/>
          </p:nvSpPr>
          <p:spPr>
            <a:xfrm>
              <a:off x="-1" y="77444"/>
              <a:ext cx="4091353" cy="5309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94" algn="ctr">
                <a:spcBef>
                  <a:spcPts val="1200"/>
                </a:spcBef>
                <a:defRPr sz="1600" b="1" cap="all">
                  <a:solidFill>
                    <a:srgbClr val="FFFFFF"/>
                  </a:solidFill>
                </a:defRPr>
              </a:pPr>
              <a:r>
                <a:rPr lang="en-US" altLang="zh-TW" sz="2000" b="1" cap="all" dirty="0" smtClean="0">
                  <a:solidFill>
                    <a:srgbClr val="FFFFFF"/>
                  </a:solidFill>
                  <a:latin typeface="微軟正黑體" panose="020B0604030504040204" pitchFamily="34" charset="-120"/>
                  <a:ea typeface="微軟正黑體" panose="020B0604030504040204" pitchFamily="34" charset="-120"/>
                </a:rPr>
                <a:t>Raise Interest by shopping annuity</a:t>
              </a:r>
              <a:endParaRPr sz="2000" b="1" cap="all" dirty="0">
                <a:solidFill>
                  <a:srgbClr val="FFFFFF"/>
                </a:solidFill>
                <a:latin typeface="微軟正黑體" panose="020B0604030504040204" pitchFamily="34" charset="-120"/>
                <a:ea typeface="微軟正黑體" panose="020B0604030504040204" pitchFamily="34" charset="-120"/>
              </a:endParaRPr>
            </a:p>
          </p:txBody>
        </p:sp>
      </p:grpSp>
      <p:grpSp>
        <p:nvGrpSpPr>
          <p:cNvPr id="1165" name="Group 1165"/>
          <p:cNvGrpSpPr/>
          <p:nvPr/>
        </p:nvGrpSpPr>
        <p:grpSpPr>
          <a:xfrm>
            <a:off x="7775329" y="4054153"/>
            <a:ext cx="4416672" cy="914400"/>
            <a:chOff x="0" y="0"/>
            <a:chExt cx="4416670" cy="685800"/>
          </a:xfrm>
        </p:grpSpPr>
        <p:sp>
          <p:nvSpPr>
            <p:cNvPr id="1163" name="Shape 1163"/>
            <p:cNvSpPr/>
            <p:nvPr/>
          </p:nvSpPr>
          <p:spPr>
            <a:xfrm>
              <a:off x="0" y="0"/>
              <a:ext cx="4416670"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a:defRPr sz="1300" b="1" cap="all">
                  <a:solidFill>
                    <a:srgbClr val="FFFFFF"/>
                  </a:solidFill>
                </a:defRPr>
              </a:pPr>
              <a:endParaRPr sz="2000" b="1" cap="all">
                <a:solidFill>
                  <a:srgbClr val="FFFFFF"/>
                </a:solidFill>
                <a:latin typeface="微軟正黑體" panose="020B0604030504040204" pitchFamily="34" charset="-120"/>
                <a:ea typeface="微軟正黑體" panose="020B0604030504040204" pitchFamily="34" charset="-120"/>
              </a:endParaRPr>
            </a:p>
          </p:txBody>
        </p:sp>
        <p:sp>
          <p:nvSpPr>
            <p:cNvPr id="1164" name="Shape 1164"/>
            <p:cNvSpPr/>
            <p:nvPr/>
          </p:nvSpPr>
          <p:spPr>
            <a:xfrm>
              <a:off x="0" y="192862"/>
              <a:ext cx="4416670" cy="3000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94" algn="ctr">
                <a:defRPr sz="1600" b="1" cap="all">
                  <a:solidFill>
                    <a:srgbClr val="FFFFFF"/>
                  </a:solidFill>
                </a:defRPr>
              </a:pPr>
              <a:r>
                <a:rPr lang="en-US" altLang="zh-TW" sz="2000" b="1" cap="all" dirty="0" err="1" smtClean="0">
                  <a:solidFill>
                    <a:srgbClr val="FFFFFF"/>
                  </a:solidFill>
                  <a:latin typeface="微軟正黑體" panose="020B0604030504040204" pitchFamily="34" charset="-120"/>
                  <a:ea typeface="微軟正黑體" panose="020B0604030504040204" pitchFamily="34" charset="-120"/>
                </a:rPr>
                <a:t>UnFRANCHISE</a:t>
              </a:r>
              <a:r>
                <a:rPr lang="en-US" altLang="zh-TW" sz="2000" b="1" cap="all" dirty="0" smtClean="0">
                  <a:solidFill>
                    <a:srgbClr val="FFFFFF"/>
                  </a:solidFill>
                  <a:latin typeface="微軟正黑體" panose="020B0604030504040204" pitchFamily="34" charset="-120"/>
                  <a:ea typeface="微軟正黑體" panose="020B0604030504040204" pitchFamily="34" charset="-120"/>
                </a:rPr>
                <a:t> OWNERS</a:t>
              </a:r>
              <a:endParaRPr sz="2000" b="1" cap="all" dirty="0">
                <a:solidFill>
                  <a:srgbClr val="FFFFFF"/>
                </a:solidFill>
                <a:latin typeface="微軟正黑體" panose="020B0604030504040204" pitchFamily="34" charset="-120"/>
                <a:ea typeface="微軟正黑體" panose="020B0604030504040204" pitchFamily="34" charset="-120"/>
              </a:endParaRPr>
            </a:p>
          </p:txBody>
        </p:sp>
      </p:grpSp>
      <p:sp>
        <p:nvSpPr>
          <p:cNvPr id="1166" name="Shape 1166"/>
          <p:cNvSpPr/>
          <p:nvPr/>
        </p:nvSpPr>
        <p:spPr>
          <a:xfrm>
            <a:off x="312294" y="5747894"/>
            <a:ext cx="7430858" cy="101566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600" b="1" cap="all">
                <a:solidFill>
                  <a:srgbClr val="FFFFFF"/>
                </a:solidFill>
              </a:defRPr>
            </a:pPr>
            <a:r>
              <a:rPr lang="en-US" altLang="zh-TW" sz="3000" b="1" cap="all" dirty="0" smtClean="0">
                <a:solidFill>
                  <a:srgbClr val="FFFFFF"/>
                </a:solidFill>
                <a:latin typeface="微軟正黑體" panose="020B0604030504040204" pitchFamily="34" charset="-120"/>
                <a:ea typeface="微軟正黑體" panose="020B0604030504040204" pitchFamily="34" charset="-120"/>
              </a:rPr>
              <a:t>Leverage </a:t>
            </a:r>
            <a:r>
              <a:rPr lang="en-US" altLang="zh-TW" sz="3000" b="1" cap="all" dirty="0">
                <a:solidFill>
                  <a:srgbClr val="FFFFFF"/>
                </a:solidFill>
                <a:latin typeface="微軟正黑體" panose="020B0604030504040204" pitchFamily="34" charset="-120"/>
                <a:ea typeface="微軟正黑體" panose="020B0604030504040204" pitchFamily="34" charset="-120"/>
              </a:rPr>
              <a:t>the power of cooperation with </a:t>
            </a:r>
            <a:r>
              <a:rPr lang="en-US" altLang="zh-TW" sz="3000" b="1" cap="all" dirty="0" smtClean="0">
                <a:solidFill>
                  <a:srgbClr val="FFFFFF"/>
                </a:solidFill>
                <a:latin typeface="微軟正黑體" panose="020B0604030504040204" pitchFamily="34" charset="-120"/>
                <a:ea typeface="微軟正黑體" panose="020B0604030504040204" pitchFamily="34" charset="-120"/>
              </a:rPr>
              <a:t>B2B Partners</a:t>
            </a:r>
            <a:endParaRPr sz="3000" b="1" cap="all" dirty="0">
              <a:solidFill>
                <a:srgbClr val="FFFFFF"/>
              </a:solidFill>
              <a:latin typeface="微軟正黑體" panose="020B0604030504040204" pitchFamily="34" charset="-120"/>
              <a:ea typeface="微軟正黑體" panose="020B0604030504040204" pitchFamily="34" charset="-120"/>
            </a:endParaRPr>
          </a:p>
        </p:txBody>
      </p:sp>
      <p:grpSp>
        <p:nvGrpSpPr>
          <p:cNvPr id="1169" name="Group 1169"/>
          <p:cNvGrpSpPr/>
          <p:nvPr/>
        </p:nvGrpSpPr>
        <p:grpSpPr>
          <a:xfrm>
            <a:off x="7470588" y="5327055"/>
            <a:ext cx="4721473" cy="1071702"/>
            <a:chOff x="0" y="0"/>
            <a:chExt cx="4721471" cy="803776"/>
          </a:xfrm>
        </p:grpSpPr>
        <p:sp>
          <p:nvSpPr>
            <p:cNvPr id="1167" name="Shape 1167"/>
            <p:cNvSpPr/>
            <p:nvPr/>
          </p:nvSpPr>
          <p:spPr>
            <a:xfrm>
              <a:off x="0" y="0"/>
              <a:ext cx="4721470"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a:spcBef>
                  <a:spcPts val="1200"/>
                </a:spcBef>
                <a:defRPr>
                  <a:solidFill>
                    <a:srgbClr val="FFFFFF"/>
                  </a:solidFill>
                </a:defRPr>
              </a:pPr>
              <a:endParaRPr sz="2000">
                <a:solidFill>
                  <a:srgbClr val="FFFFFF"/>
                </a:solidFill>
                <a:latin typeface="微軟正黑體" panose="020B0604030504040204" pitchFamily="34" charset="-120"/>
                <a:ea typeface="微軟正黑體" panose="020B0604030504040204" pitchFamily="34" charset="-120"/>
              </a:endParaRPr>
            </a:p>
          </p:txBody>
        </p:sp>
        <p:sp>
          <p:nvSpPr>
            <p:cNvPr id="1168" name="Shape 1168"/>
            <p:cNvSpPr/>
            <p:nvPr/>
          </p:nvSpPr>
          <p:spPr>
            <a:xfrm>
              <a:off x="1" y="42031"/>
              <a:ext cx="4721470" cy="7617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94" algn="ctr">
                <a:spcBef>
                  <a:spcPts val="1200"/>
                </a:spcBef>
                <a:defRPr sz="1600" b="1" cap="all">
                  <a:solidFill>
                    <a:srgbClr val="FFFFFF"/>
                  </a:solidFill>
                </a:defRPr>
              </a:pPr>
              <a:r>
                <a:rPr lang="en-US" altLang="zh-TW" sz="1900" b="1" cap="all" dirty="0" err="1">
                  <a:solidFill>
                    <a:srgbClr val="FFFFFF"/>
                  </a:solidFill>
                  <a:latin typeface="微軟正黑體" panose="020B0604030504040204" pitchFamily="34" charset="-120"/>
                  <a:ea typeface="微軟正黑體" panose="020B0604030504040204" pitchFamily="34" charset="-120"/>
                </a:rPr>
                <a:t>UnFRANCHISE</a:t>
              </a:r>
              <a:r>
                <a:rPr lang="en-US" altLang="zh-TW" sz="1900" b="1" cap="all" dirty="0">
                  <a:solidFill>
                    <a:srgbClr val="FFFFFF"/>
                  </a:solidFill>
                  <a:latin typeface="微軟正黑體" panose="020B0604030504040204" pitchFamily="34" charset="-120"/>
                  <a:ea typeface="微軟正黑體" panose="020B0604030504040204" pitchFamily="34" charset="-120"/>
                </a:rPr>
                <a:t> </a:t>
              </a:r>
              <a:r>
                <a:rPr lang="en-US" altLang="zh-TW" sz="1900" b="1" cap="all" dirty="0" smtClean="0">
                  <a:solidFill>
                    <a:srgbClr val="FFFFFF"/>
                  </a:solidFill>
                  <a:latin typeface="微軟正黑體" panose="020B0604030504040204" pitchFamily="34" charset="-120"/>
                  <a:ea typeface="微軟正黑體" panose="020B0604030504040204" pitchFamily="34" charset="-120"/>
                </a:rPr>
                <a:t>OWNERS convert </a:t>
              </a:r>
              <a:r>
                <a:rPr lang="en-US" altLang="zh-TW" sz="1900" b="1" cap="all" dirty="0">
                  <a:solidFill>
                    <a:srgbClr val="FFFFFF"/>
                  </a:solidFill>
                  <a:latin typeface="微軟正黑體" panose="020B0604030504040204" pitchFamily="34" charset="-120"/>
                  <a:ea typeface="微軟正黑體" panose="020B0604030504040204" pitchFamily="34" charset="-120"/>
                </a:rPr>
                <a:t>personal and business expenses</a:t>
              </a:r>
              <a:r>
                <a:rPr lang="en-US" altLang="zh-TW" sz="2000" b="1" cap="all" dirty="0">
                  <a:solidFill>
                    <a:srgbClr val="FFFFFF"/>
                  </a:solidFill>
                  <a:latin typeface="微軟正黑體" panose="020B0604030504040204" pitchFamily="34" charset="-120"/>
                  <a:ea typeface="微軟正黑體" panose="020B0604030504040204" pitchFamily="34" charset="-120"/>
                </a:rPr>
                <a:t>!</a:t>
              </a:r>
              <a:r>
                <a:rPr sz="2000" b="1" cap="all" dirty="0">
                  <a:solidFill>
                    <a:srgbClr val="FFFFFF"/>
                  </a:solidFill>
                  <a:latin typeface="微軟正黑體" panose="020B0604030504040204" pitchFamily="34" charset="-120"/>
                  <a:ea typeface="微軟正黑體" panose="020B0604030504040204" pitchFamily="34" charset="-120"/>
                </a:rPr>
                <a:t/>
              </a:r>
              <a:br>
                <a:rPr sz="2000" b="1" cap="all" dirty="0">
                  <a:solidFill>
                    <a:srgbClr val="FFFFFF"/>
                  </a:solidFill>
                  <a:latin typeface="微軟正黑體" panose="020B0604030504040204" pitchFamily="34" charset="-120"/>
                  <a:ea typeface="微軟正黑體" panose="020B0604030504040204" pitchFamily="34" charset="-120"/>
                </a:rPr>
              </a:br>
              <a:endParaRPr sz="2000" b="1" cap="all" dirty="0">
                <a:solidFill>
                  <a:srgbClr val="FFFFFF"/>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5562378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66"/>
                                        </p:tgtEl>
                                        <p:attrNameLst>
                                          <p:attrName>style.visibility</p:attrName>
                                        </p:attrNameLst>
                                      </p:cBhvr>
                                      <p:to>
                                        <p:strVal val="visible"/>
                                      </p:to>
                                    </p:set>
                                  </p:childTnLst>
                                </p:cTn>
                              </p:par>
                              <p:par>
                                <p:cTn id="10" presetID="2" presetClass="entr" presetSubtype="4" fill="hold" nodeType="withEffect">
                                  <p:stCondLst>
                                    <p:cond delay="0"/>
                                  </p:stCondLst>
                                  <p:childTnLst>
                                    <p:set>
                                      <p:cBhvr>
                                        <p:cTn id="11" dur="1" fill="hold">
                                          <p:stCondLst>
                                            <p:cond delay="0"/>
                                          </p:stCondLst>
                                        </p:cTn>
                                        <p:tgtEl>
                                          <p:spTgt spid="1159"/>
                                        </p:tgtEl>
                                        <p:attrNameLst>
                                          <p:attrName>style.visibility</p:attrName>
                                        </p:attrNameLst>
                                      </p:cBhvr>
                                      <p:to>
                                        <p:strVal val="visible"/>
                                      </p:to>
                                    </p:set>
                                    <p:anim calcmode="lin" valueType="num">
                                      <p:cBhvr additive="base">
                                        <p:cTn id="12" dur="500" fill="hold"/>
                                        <p:tgtEl>
                                          <p:spTgt spid="1159"/>
                                        </p:tgtEl>
                                        <p:attrNameLst>
                                          <p:attrName>ppt_x</p:attrName>
                                        </p:attrNameLst>
                                      </p:cBhvr>
                                      <p:tavLst>
                                        <p:tav tm="0">
                                          <p:val>
                                            <p:strVal val="#ppt_x"/>
                                          </p:val>
                                        </p:tav>
                                        <p:tav tm="100000">
                                          <p:val>
                                            <p:strVal val="#ppt_x"/>
                                          </p:val>
                                        </p:tav>
                                      </p:tavLst>
                                    </p:anim>
                                    <p:anim calcmode="lin" valueType="num">
                                      <p:cBhvr additive="base">
                                        <p:cTn id="13" dur="500" fill="hold"/>
                                        <p:tgtEl>
                                          <p:spTgt spid="115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62"/>
                                        </p:tgtEl>
                                        <p:attrNameLst>
                                          <p:attrName>style.visibility</p:attrName>
                                        </p:attrNameLst>
                                      </p:cBhvr>
                                      <p:to>
                                        <p:strVal val="visible"/>
                                      </p:to>
                                    </p:set>
                                    <p:anim calcmode="lin" valueType="num">
                                      <p:cBhvr additive="base">
                                        <p:cTn id="16" dur="500" fill="hold"/>
                                        <p:tgtEl>
                                          <p:spTgt spid="1162"/>
                                        </p:tgtEl>
                                        <p:attrNameLst>
                                          <p:attrName>ppt_x</p:attrName>
                                        </p:attrNameLst>
                                      </p:cBhvr>
                                      <p:tavLst>
                                        <p:tav tm="0">
                                          <p:val>
                                            <p:strVal val="#ppt_x"/>
                                          </p:val>
                                        </p:tav>
                                        <p:tav tm="100000">
                                          <p:val>
                                            <p:strVal val="#ppt_x"/>
                                          </p:val>
                                        </p:tav>
                                      </p:tavLst>
                                    </p:anim>
                                    <p:anim calcmode="lin" valueType="num">
                                      <p:cBhvr additive="base">
                                        <p:cTn id="17" dur="500" fill="hold"/>
                                        <p:tgtEl>
                                          <p:spTgt spid="116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65"/>
                                        </p:tgtEl>
                                        <p:attrNameLst>
                                          <p:attrName>style.visibility</p:attrName>
                                        </p:attrNameLst>
                                      </p:cBhvr>
                                      <p:to>
                                        <p:strVal val="visible"/>
                                      </p:to>
                                    </p:set>
                                    <p:anim calcmode="lin" valueType="num">
                                      <p:cBhvr additive="base">
                                        <p:cTn id="20" dur="500" fill="hold"/>
                                        <p:tgtEl>
                                          <p:spTgt spid="1165"/>
                                        </p:tgtEl>
                                        <p:attrNameLst>
                                          <p:attrName>ppt_x</p:attrName>
                                        </p:attrNameLst>
                                      </p:cBhvr>
                                      <p:tavLst>
                                        <p:tav tm="0">
                                          <p:val>
                                            <p:strVal val="#ppt_x"/>
                                          </p:val>
                                        </p:tav>
                                        <p:tav tm="100000">
                                          <p:val>
                                            <p:strVal val="#ppt_x"/>
                                          </p:val>
                                        </p:tav>
                                      </p:tavLst>
                                    </p:anim>
                                    <p:anim calcmode="lin" valueType="num">
                                      <p:cBhvr additive="base">
                                        <p:cTn id="21" dur="500" fill="hold"/>
                                        <p:tgtEl>
                                          <p:spTgt spid="116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69"/>
                                        </p:tgtEl>
                                        <p:attrNameLst>
                                          <p:attrName>style.visibility</p:attrName>
                                        </p:attrNameLst>
                                      </p:cBhvr>
                                      <p:to>
                                        <p:strVal val="visible"/>
                                      </p:to>
                                    </p:set>
                                    <p:anim calcmode="lin" valueType="num">
                                      <p:cBhvr additive="base">
                                        <p:cTn id="24" dur="500" fill="hold"/>
                                        <p:tgtEl>
                                          <p:spTgt spid="1169"/>
                                        </p:tgtEl>
                                        <p:attrNameLst>
                                          <p:attrName>ppt_x</p:attrName>
                                        </p:attrNameLst>
                                      </p:cBhvr>
                                      <p:tavLst>
                                        <p:tav tm="0">
                                          <p:val>
                                            <p:strVal val="#ppt_x"/>
                                          </p:val>
                                        </p:tav>
                                        <p:tav tm="100000">
                                          <p:val>
                                            <p:strVal val="#ppt_x"/>
                                          </p:val>
                                        </p:tav>
                                      </p:tavLst>
                                    </p:anim>
                                    <p:anim calcmode="lin" valueType="num">
                                      <p:cBhvr additive="base">
                                        <p:cTn id="25" dur="500" fill="hold"/>
                                        <p:tgtEl>
                                          <p:spTgt spid="11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16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 y="-1"/>
            <a:ext cx="12192000" cy="6858001"/>
          </a:xfrm>
          <a:prstGeom prst="rect">
            <a:avLst/>
          </a:prstGeom>
        </p:spPr>
      </p:pic>
      <p:sp>
        <p:nvSpPr>
          <p:cNvPr id="19" name="Rectangle 18"/>
          <p:cNvSpPr/>
          <p:nvPr/>
        </p:nvSpPr>
        <p:spPr>
          <a:xfrm>
            <a:off x="150471" y="4810663"/>
            <a:ext cx="11898775" cy="1600279"/>
          </a:xfrm>
          <a:prstGeom prst="rect">
            <a:avLst/>
          </a:prstGeom>
          <a:solidFill>
            <a:srgbClr val="00B0F0">
              <a:alpha val="85000"/>
            </a:srgbClr>
          </a:solidFill>
        </p:spPr>
        <p:txBody>
          <a:bodyPr wrap="square" lIns="121763" tIns="60881" rIns="121763" bIns="60881">
            <a:spAutoFit/>
          </a:bodyPr>
          <a:lstStyle/>
          <a:p>
            <a:pPr algn="ctr" defTabSz="1217400"/>
            <a:r>
              <a:rPr lang="en-US" altLang="zh-TW" sz="3200" b="1" cap="all" dirty="0" smtClean="0">
                <a:solidFill>
                  <a:prstClr val="white"/>
                </a:solidFill>
                <a:ea typeface="微軟正黑體" panose="020B0604030504040204" pitchFamily="34" charset="-120"/>
              </a:rPr>
              <a:t>New </a:t>
            </a:r>
            <a:r>
              <a:rPr lang="en-US" altLang="zh-TW" sz="3200" b="1" cap="all" dirty="0" err="1" smtClean="0">
                <a:solidFill>
                  <a:prstClr val="white"/>
                </a:solidFill>
                <a:ea typeface="微軟正黑體" panose="020B0604030504040204" pitchFamily="34" charset="-120"/>
              </a:rPr>
              <a:t>webcenter</a:t>
            </a:r>
            <a:r>
              <a:rPr lang="en-US" altLang="zh-TW" sz="3200" b="1" cap="all" dirty="0" smtClean="0">
                <a:solidFill>
                  <a:prstClr val="white"/>
                </a:solidFill>
                <a:ea typeface="微軟正黑體" panose="020B0604030504040204" pitchFamily="34" charset="-120"/>
              </a:rPr>
              <a:t> Certified training</a:t>
            </a:r>
            <a:r>
              <a:rPr lang="en-US" sz="3200" b="1" cap="all" dirty="0" smtClean="0">
                <a:solidFill>
                  <a:prstClr val="white"/>
                </a:solidFill>
                <a:ea typeface="微軟正黑體" panose="020B0604030504040204" pitchFamily="34" charset="-120"/>
              </a:rPr>
              <a:t> </a:t>
            </a:r>
            <a:r>
              <a:rPr lang="en-US" sz="3200" b="1" cap="all" dirty="0">
                <a:solidFill>
                  <a:prstClr val="white"/>
                </a:solidFill>
                <a:ea typeface="微軟正黑體" panose="020B0604030504040204" pitchFamily="34" charset="-120"/>
              </a:rPr>
              <a:t>101 &amp; 201 </a:t>
            </a:r>
            <a:endParaRPr lang="en-US" altLang="zh-TW" sz="3200" b="1" cap="all" dirty="0">
              <a:solidFill>
                <a:prstClr val="white"/>
              </a:solidFill>
              <a:ea typeface="微軟正黑體" panose="020B0604030504040204" pitchFamily="34" charset="-120"/>
            </a:endParaRPr>
          </a:p>
          <a:p>
            <a:pPr algn="ctr" defTabSz="1217400"/>
            <a:r>
              <a:rPr lang="en-US" altLang="zh-TW" sz="3200" b="1" cap="all" dirty="0" smtClean="0">
                <a:solidFill>
                  <a:prstClr val="white"/>
                </a:solidFill>
                <a:ea typeface="微軟正黑體" panose="020B0604030504040204" pitchFamily="34" charset="-120"/>
              </a:rPr>
              <a:t>Have been posted on GMTSS</a:t>
            </a:r>
            <a:endParaRPr lang="en-US" altLang="zh-TW" sz="3200" b="1" cap="all" dirty="0">
              <a:solidFill>
                <a:prstClr val="white"/>
              </a:solidFill>
              <a:ea typeface="微軟正黑體" panose="020B0604030504040204" pitchFamily="34" charset="-120"/>
            </a:endParaRPr>
          </a:p>
          <a:p>
            <a:pPr algn="ctr" defTabSz="1217400"/>
            <a:r>
              <a:rPr lang="en-US" altLang="zh-TW" sz="3200" b="1" cap="all" dirty="0" smtClean="0">
                <a:solidFill>
                  <a:prstClr val="white"/>
                </a:solidFill>
                <a:ea typeface="微軟正黑體" panose="020B0604030504040204" pitchFamily="34" charset="-120"/>
              </a:rPr>
              <a:t>Welcome to join us</a:t>
            </a:r>
            <a:endParaRPr lang="en-US" sz="2000" b="1" cap="all" dirty="0">
              <a:solidFill>
                <a:prstClr val="white"/>
              </a:solidFill>
              <a:ea typeface="微軟正黑體" panose="020B0604030504040204" pitchFamily="34" charset="-120"/>
            </a:endParaRPr>
          </a:p>
        </p:txBody>
      </p:sp>
    </p:spTree>
    <p:extLst>
      <p:ext uri="{BB962C8B-B14F-4D97-AF65-F5344CB8AC3E}">
        <p14:creationId xmlns:p14="http://schemas.microsoft.com/office/powerpoint/2010/main" val="192525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D018E1-F3C4-4975-B508-7F94F06CBD7B}"/>
              </a:ext>
            </a:extLst>
          </p:cNvPr>
          <p:cNvSpPr>
            <a:spLocks noGrp="1"/>
          </p:cNvSpPr>
          <p:nvPr>
            <p:ph type="title"/>
          </p:nvPr>
        </p:nvSpPr>
        <p:spPr>
          <a:xfrm>
            <a:off x="609658" y="8414"/>
            <a:ext cx="10972801" cy="1143000"/>
          </a:xfrm>
        </p:spPr>
        <p:txBody>
          <a:bodyPr>
            <a:normAutofit/>
          </a:bodyPr>
          <a:lstStyle/>
          <a:p>
            <a:r>
              <a:rPr lang="en-US" altLang="zh-TW" sz="4400" dirty="0" smtClean="0">
                <a:latin typeface="微軟正黑體" panose="020B0604030504040204" pitchFamily="34" charset="-120"/>
                <a:ea typeface="微軟正黑體" panose="020B0604030504040204" pitchFamily="34" charset="-120"/>
              </a:rPr>
              <a:t>Ways to become  a </a:t>
            </a:r>
            <a:r>
              <a:rPr lang="en-US" altLang="zh-TW" sz="4400" dirty="0" err="1" smtClean="0">
                <a:latin typeface="微軟正黑體" panose="020B0604030504040204" pitchFamily="34" charset="-120"/>
                <a:ea typeface="微軟正黑體" panose="020B0604030504040204" pitchFamily="34" charset="-120"/>
              </a:rPr>
              <a:t>WebCenter</a:t>
            </a:r>
            <a:r>
              <a:rPr lang="en-US" altLang="zh-TW" sz="4400" dirty="0" smtClean="0">
                <a:latin typeface="微軟正黑體" panose="020B0604030504040204" pitchFamily="34" charset="-120"/>
                <a:ea typeface="微軟正黑體" panose="020B0604030504040204" pitchFamily="34" charset="-120"/>
              </a:rPr>
              <a:t> Owner</a:t>
            </a:r>
            <a:endParaRPr lang="en-GB" sz="4400" dirty="0">
              <a:latin typeface="微軟正黑體" panose="020B0604030504040204" pitchFamily="34" charset="-120"/>
              <a:ea typeface="微軟正黑體" panose="020B0604030504040204" pitchFamily="34" charset="-120"/>
            </a:endParaRPr>
          </a:p>
        </p:txBody>
      </p:sp>
      <p:graphicFrame>
        <p:nvGraphicFramePr>
          <p:cNvPr id="4" name="Content Placeholder 3">
            <a:extLst>
              <a:ext uri="{FF2B5EF4-FFF2-40B4-BE49-F238E27FC236}">
                <a16:creationId xmlns="" xmlns:a16="http://schemas.microsoft.com/office/drawing/2014/main" id="{6FA6E9D9-540B-4167-A89D-509815F698AC}"/>
              </a:ext>
            </a:extLst>
          </p:cNvPr>
          <p:cNvGraphicFramePr>
            <a:graphicFrameLocks noGrp="1"/>
          </p:cNvGraphicFramePr>
          <p:nvPr>
            <p:ph idx="1"/>
            <p:extLst>
              <p:ext uri="{D42A27DB-BD31-4B8C-83A1-F6EECF244321}">
                <p14:modId xmlns:p14="http://schemas.microsoft.com/office/powerpoint/2010/main" val="1210198663"/>
              </p:ext>
            </p:extLst>
          </p:nvPr>
        </p:nvGraphicFramePr>
        <p:xfrm>
          <a:off x="609658" y="1033032"/>
          <a:ext cx="10972803" cy="5639687"/>
        </p:xfrm>
        <a:graphic>
          <a:graphicData uri="http://schemas.openxmlformats.org/drawingml/2006/table">
            <a:tbl>
              <a:tblPr firstRow="1" bandRow="1">
                <a:tableStyleId>{5C22544A-7EE6-4342-B048-85BDC9FD1C3A}</a:tableStyleId>
              </a:tblPr>
              <a:tblGrid>
                <a:gridCol w="3657601">
                  <a:extLst>
                    <a:ext uri="{9D8B030D-6E8A-4147-A177-3AD203B41FA5}">
                      <a16:colId xmlns="" xmlns:a16="http://schemas.microsoft.com/office/drawing/2014/main" val="3087467080"/>
                    </a:ext>
                  </a:extLst>
                </a:gridCol>
                <a:gridCol w="3657601">
                  <a:extLst>
                    <a:ext uri="{9D8B030D-6E8A-4147-A177-3AD203B41FA5}">
                      <a16:colId xmlns="" xmlns:a16="http://schemas.microsoft.com/office/drawing/2014/main" val="4140575478"/>
                    </a:ext>
                  </a:extLst>
                </a:gridCol>
                <a:gridCol w="3657601">
                  <a:extLst>
                    <a:ext uri="{9D8B030D-6E8A-4147-A177-3AD203B41FA5}">
                      <a16:colId xmlns="" xmlns:a16="http://schemas.microsoft.com/office/drawing/2014/main" val="3688910468"/>
                    </a:ext>
                  </a:extLst>
                </a:gridCol>
              </a:tblGrid>
              <a:tr h="849086">
                <a:tc>
                  <a:txBody>
                    <a:bodyPr/>
                    <a:lstStyle/>
                    <a:p>
                      <a:pPr algn="ctr"/>
                      <a:r>
                        <a:rPr lang="en-GB" sz="3600" dirty="0">
                          <a:latin typeface="+mn-lt"/>
                          <a:ea typeface="微軟正黑體" panose="020B0604030504040204" pitchFamily="34" charset="-120"/>
                        </a:rPr>
                        <a:t>(1)</a:t>
                      </a:r>
                    </a:p>
                  </a:txBody>
                  <a:tcPr anchor="ctr"/>
                </a:tc>
                <a:tc>
                  <a:txBody>
                    <a:bodyPr/>
                    <a:lstStyle/>
                    <a:p>
                      <a:pPr algn="ctr"/>
                      <a:r>
                        <a:rPr lang="en-GB" sz="3600" dirty="0">
                          <a:latin typeface="+mn-lt"/>
                          <a:ea typeface="微軟正黑體" panose="020B0604030504040204" pitchFamily="34" charset="-120"/>
                        </a:rPr>
                        <a:t>(2)</a:t>
                      </a:r>
                    </a:p>
                  </a:txBody>
                  <a:tcPr anchor="ctr"/>
                </a:tc>
                <a:tc>
                  <a:txBody>
                    <a:bodyPr/>
                    <a:lstStyle/>
                    <a:p>
                      <a:pPr algn="ctr"/>
                      <a:r>
                        <a:rPr lang="en-GB" sz="3600" dirty="0">
                          <a:solidFill>
                            <a:schemeClr val="tx1"/>
                          </a:solidFill>
                          <a:latin typeface="+mn-lt"/>
                          <a:ea typeface="微軟正黑體" panose="020B0604030504040204" pitchFamily="34" charset="-120"/>
                        </a:rPr>
                        <a:t>(3)</a:t>
                      </a:r>
                    </a:p>
                  </a:txBody>
                  <a:tcPr anchor="ctr">
                    <a:solidFill>
                      <a:schemeClr val="accent6">
                        <a:lumMod val="75000"/>
                      </a:schemeClr>
                    </a:solidFill>
                  </a:tcPr>
                </a:tc>
                <a:extLst>
                  <a:ext uri="{0D108BD9-81ED-4DB2-BD59-A6C34878D82A}">
                    <a16:rowId xmlns="" xmlns:a16="http://schemas.microsoft.com/office/drawing/2014/main" val="1701328652"/>
                  </a:ext>
                </a:extLst>
              </a:tr>
              <a:tr h="1420586">
                <a:tc>
                  <a:txBody>
                    <a:bodyPr/>
                    <a:lstStyle/>
                    <a:p>
                      <a:pPr algn="ctr"/>
                      <a:r>
                        <a:rPr lang="en-US" sz="3600" dirty="0" smtClean="0">
                          <a:latin typeface="+mn-lt"/>
                          <a:ea typeface="微軟正黑體" panose="020B0604030504040204" pitchFamily="34" charset="-120"/>
                        </a:rPr>
                        <a:t>Purchase</a:t>
                      </a:r>
                      <a:r>
                        <a:rPr lang="en-US" sz="3600" baseline="0" dirty="0" smtClean="0">
                          <a:latin typeface="+mn-lt"/>
                          <a:ea typeface="微軟正黑體" panose="020B0604030504040204" pitchFamily="34" charset="-120"/>
                        </a:rPr>
                        <a:t> a new </a:t>
                      </a:r>
                      <a:r>
                        <a:rPr lang="en-US" sz="3600" baseline="0" dirty="0" err="1" smtClean="0">
                          <a:latin typeface="+mn-lt"/>
                          <a:ea typeface="微軟正黑體" panose="020B0604030504040204" pitchFamily="34" charset="-120"/>
                        </a:rPr>
                        <a:t>WebCenter</a:t>
                      </a:r>
                      <a:endParaRPr lang="en-GB" sz="3600" dirty="0">
                        <a:latin typeface="+mn-lt"/>
                        <a:ea typeface="微軟正黑體" panose="020B0604030504040204" pitchFamily="34" charset="-120"/>
                      </a:endParaRPr>
                    </a:p>
                  </a:txBody>
                  <a:tcPr anchor="ctr"/>
                </a:tc>
                <a:tc>
                  <a:txBody>
                    <a:bodyPr/>
                    <a:lstStyle/>
                    <a:p>
                      <a:pPr algn="ctr"/>
                      <a:r>
                        <a:rPr lang="en-US" altLang="zh-TW" sz="3600" dirty="0" smtClean="0">
                          <a:latin typeface="+mn-lt"/>
                          <a:ea typeface="微軟正黑體" panose="020B0604030504040204" pitchFamily="34" charset="-120"/>
                        </a:rPr>
                        <a:t>Fast Start Kit</a:t>
                      </a:r>
                      <a:endParaRPr lang="en-GB" sz="3600" dirty="0">
                        <a:latin typeface="+mn-lt"/>
                        <a:ea typeface="微軟正黑體" panose="020B0604030504040204" pitchFamily="34" charset="-120"/>
                      </a:endParaRPr>
                    </a:p>
                  </a:txBody>
                  <a:tcPr anchor="ctr"/>
                </a:tc>
                <a:tc>
                  <a:txBody>
                    <a:bodyPr/>
                    <a:lstStyle/>
                    <a:p>
                      <a:pPr algn="ctr"/>
                      <a:r>
                        <a:rPr lang="en-US" altLang="zh-TW" sz="3600" b="1" dirty="0" smtClean="0">
                          <a:solidFill>
                            <a:schemeClr val="tx1"/>
                          </a:solidFill>
                          <a:latin typeface="+mn-lt"/>
                          <a:ea typeface="微軟正黑體" panose="020B0604030504040204" pitchFamily="34" charset="-120"/>
                        </a:rPr>
                        <a:t>Get your 3 tickets to Annual</a:t>
                      </a:r>
                      <a:r>
                        <a:rPr lang="en-US" altLang="zh-TW" sz="3600" b="1" baseline="0" dirty="0" smtClean="0">
                          <a:solidFill>
                            <a:schemeClr val="tx1"/>
                          </a:solidFill>
                          <a:latin typeface="+mn-lt"/>
                          <a:ea typeface="微軟正黑體" panose="020B0604030504040204" pitchFamily="34" charset="-120"/>
                        </a:rPr>
                        <a:t> Convention 2018</a:t>
                      </a:r>
                      <a:endParaRPr lang="en-GB" sz="3600" b="1" dirty="0">
                        <a:solidFill>
                          <a:schemeClr val="tx1"/>
                        </a:solidFill>
                        <a:latin typeface="+mn-lt"/>
                        <a:ea typeface="微軟正黑體" panose="020B0604030504040204" pitchFamily="34" charset="-120"/>
                      </a:endParaRPr>
                    </a:p>
                  </a:txBody>
                  <a:tcPr anchor="ctr">
                    <a:solidFill>
                      <a:schemeClr val="accent6">
                        <a:lumMod val="75000"/>
                      </a:schemeClr>
                    </a:solidFill>
                  </a:tcPr>
                </a:tc>
                <a:extLst>
                  <a:ext uri="{0D108BD9-81ED-4DB2-BD59-A6C34878D82A}">
                    <a16:rowId xmlns="" xmlns:a16="http://schemas.microsoft.com/office/drawing/2014/main" val="639048580"/>
                  </a:ext>
                </a:extLst>
              </a:tr>
              <a:tr h="531038">
                <a:tc>
                  <a:txBody>
                    <a:bodyPr/>
                    <a:lstStyle/>
                    <a:p>
                      <a:pPr algn="ctr"/>
                      <a:r>
                        <a:rPr lang="en-US" altLang="zh-TW" sz="3600" dirty="0">
                          <a:latin typeface="+mn-lt"/>
                          <a:ea typeface="微軟正黑體" panose="020B0604030504040204" pitchFamily="34" charset="-120"/>
                        </a:rPr>
                        <a:t>HK$2730</a:t>
                      </a:r>
                      <a:endParaRPr lang="en-GB" sz="3600" dirty="0">
                        <a:latin typeface="+mn-lt"/>
                        <a:ea typeface="微軟正黑體" panose="020B0604030504040204" pitchFamily="34" charset="-120"/>
                      </a:endParaRPr>
                    </a:p>
                  </a:txBody>
                  <a:tcPr anchor="ctr"/>
                </a:tc>
                <a:tc>
                  <a:txBody>
                    <a:bodyPr/>
                    <a:lstStyle/>
                    <a:p>
                      <a:pPr algn="ctr"/>
                      <a:r>
                        <a:rPr lang="en-US" altLang="zh-TW" sz="3600" dirty="0">
                          <a:latin typeface="+mn-lt"/>
                          <a:ea typeface="微軟正黑體" panose="020B0604030504040204" pitchFamily="34" charset="-120"/>
                        </a:rPr>
                        <a:t>HK$3237</a:t>
                      </a:r>
                      <a:r>
                        <a:rPr lang="zh-TW" altLang="en-US" sz="3600" dirty="0">
                          <a:latin typeface="+mn-lt"/>
                          <a:ea typeface="微軟正黑體" panose="020B0604030504040204" pitchFamily="34" charset="-120"/>
                        </a:rPr>
                        <a:t> </a:t>
                      </a:r>
                      <a:endParaRPr lang="en-GB" altLang="zh-TW" sz="3600" dirty="0">
                        <a:latin typeface="+mn-lt"/>
                        <a:ea typeface="微軟正黑體" panose="020B0604030504040204" pitchFamily="34" charset="-120"/>
                      </a:endParaRPr>
                    </a:p>
                    <a:p>
                      <a:pPr algn="ctr"/>
                      <a:r>
                        <a:rPr lang="en-US" altLang="zh-TW" sz="2800" dirty="0" smtClean="0">
                          <a:latin typeface="+mn-lt"/>
                          <a:ea typeface="微軟正黑體" panose="020B0604030504040204" pitchFamily="34" charset="-120"/>
                        </a:rPr>
                        <a:t>(Only for new UFOs who haven’t purchased</a:t>
                      </a:r>
                      <a:r>
                        <a:rPr lang="en-US" altLang="zh-TW" sz="2800" baseline="0" dirty="0" smtClean="0">
                          <a:latin typeface="+mn-lt"/>
                          <a:ea typeface="微軟正黑體" panose="020B0604030504040204" pitchFamily="34" charset="-120"/>
                        </a:rPr>
                        <a:t> any fast start kit before</a:t>
                      </a:r>
                      <a:r>
                        <a:rPr lang="en-US" altLang="zh-TW" sz="2800" dirty="0" smtClean="0">
                          <a:latin typeface="+mn-lt"/>
                          <a:ea typeface="微軟正黑體" panose="020B0604030504040204" pitchFamily="34" charset="-120"/>
                        </a:rPr>
                        <a:t>)</a:t>
                      </a:r>
                      <a:endParaRPr lang="en-GB" sz="2800" dirty="0">
                        <a:latin typeface="+mn-lt"/>
                        <a:ea typeface="微軟正黑體" panose="020B0604030504040204" pitchFamily="34" charset="-120"/>
                      </a:endParaRPr>
                    </a:p>
                  </a:txBody>
                  <a:tcPr anchor="ctr"/>
                </a:tc>
                <a:tc>
                  <a:txBody>
                    <a:bodyPr/>
                    <a:lstStyle/>
                    <a:p>
                      <a:pPr algn="ctr"/>
                      <a:r>
                        <a:rPr lang="en-US" altLang="zh-TW" sz="8000" b="1" dirty="0" smtClean="0">
                          <a:solidFill>
                            <a:srgbClr val="FF0000"/>
                          </a:solidFill>
                          <a:latin typeface="+mn-lt"/>
                          <a:ea typeface="微軟正黑體" panose="020B0604030504040204" pitchFamily="34" charset="-120"/>
                        </a:rPr>
                        <a:t>Free</a:t>
                      </a:r>
                      <a:endParaRPr lang="en-GB" sz="8000" b="1" dirty="0">
                        <a:solidFill>
                          <a:srgbClr val="FF0000"/>
                        </a:solidFill>
                        <a:latin typeface="+mn-lt"/>
                        <a:ea typeface="微軟正黑體" panose="020B0604030504040204" pitchFamily="34" charset="-120"/>
                      </a:endParaRPr>
                    </a:p>
                  </a:txBody>
                  <a:tcPr anchor="ctr">
                    <a:solidFill>
                      <a:schemeClr val="accent6">
                        <a:lumMod val="40000"/>
                        <a:lumOff val="60000"/>
                      </a:schemeClr>
                    </a:solidFill>
                  </a:tcPr>
                </a:tc>
                <a:extLst>
                  <a:ext uri="{0D108BD9-81ED-4DB2-BD59-A6C34878D82A}">
                    <a16:rowId xmlns="" xmlns:a16="http://schemas.microsoft.com/office/drawing/2014/main" val="3566224127"/>
                  </a:ext>
                </a:extLst>
              </a:tr>
              <a:tr h="1133001">
                <a:tc gridSpan="3">
                  <a:txBody>
                    <a:bodyPr/>
                    <a:lstStyle/>
                    <a:p>
                      <a:pPr algn="ctr"/>
                      <a:r>
                        <a:rPr lang="en-US" altLang="zh-TW" sz="3600" dirty="0" smtClean="0">
                          <a:latin typeface="+mn-lt"/>
                          <a:ea typeface="微軟正黑體" panose="020B0604030504040204" pitchFamily="34" charset="-120"/>
                        </a:rPr>
                        <a:t>Monthly fee HK$351</a:t>
                      </a:r>
                      <a:endParaRPr lang="en-GB" sz="3600" dirty="0">
                        <a:latin typeface="+mn-lt"/>
                        <a:ea typeface="微軟正黑體" panose="020B0604030504040204" pitchFamily="34" charset="-120"/>
                      </a:endParaRPr>
                    </a:p>
                  </a:txBody>
                  <a:tcPr anchor="ctr"/>
                </a:tc>
                <a:tc hMerge="1">
                  <a:txBody>
                    <a:bodyPr/>
                    <a:lstStyle/>
                    <a:p>
                      <a:endParaRPr lang="en-GB"/>
                    </a:p>
                  </a:txBody>
                  <a:tcPr/>
                </a:tc>
                <a:tc hMerge="1">
                  <a:txBody>
                    <a:bodyPr/>
                    <a:lstStyle/>
                    <a:p>
                      <a:endParaRPr lang="en-GB" dirty="0"/>
                    </a:p>
                  </a:txBody>
                  <a:tcPr/>
                </a:tc>
                <a:extLst>
                  <a:ext uri="{0D108BD9-81ED-4DB2-BD59-A6C34878D82A}">
                    <a16:rowId xmlns="" xmlns:a16="http://schemas.microsoft.com/office/drawing/2014/main" val="3552636615"/>
                  </a:ext>
                </a:extLst>
              </a:tr>
            </a:tbl>
          </a:graphicData>
        </a:graphic>
      </p:graphicFrame>
    </p:spTree>
    <p:extLst>
      <p:ext uri="{BB962C8B-B14F-4D97-AF65-F5344CB8AC3E}">
        <p14:creationId xmlns:p14="http://schemas.microsoft.com/office/powerpoint/2010/main" val="3915637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B6DEBD-8847-4AA3-819D-EB8B23A78A66}"/>
              </a:ext>
            </a:extLst>
          </p:cNvPr>
          <p:cNvSpPr>
            <a:spLocks noGrp="1"/>
          </p:cNvSpPr>
          <p:nvPr>
            <p:ph type="title"/>
          </p:nvPr>
        </p:nvSpPr>
        <p:spPr>
          <a:xfrm>
            <a:off x="511335" y="97659"/>
            <a:ext cx="10972801" cy="1143000"/>
          </a:xfrm>
        </p:spPr>
        <p:txBody>
          <a:bodyPr>
            <a:normAutofit/>
          </a:bodyPr>
          <a:lstStyle/>
          <a:p>
            <a:r>
              <a:rPr lang="en-US" altLang="zh-TW" dirty="0" smtClean="0"/>
              <a:t>Nov-Dec,2017</a:t>
            </a:r>
            <a:r>
              <a:rPr lang="zh-TW" altLang="en-US" dirty="0" smtClean="0"/>
              <a:t> </a:t>
            </a:r>
            <a:r>
              <a:rPr lang="en-US" altLang="zh-TW" dirty="0" err="1" smtClean="0"/>
              <a:t>WebCenter</a:t>
            </a:r>
            <a:r>
              <a:rPr lang="en-US" altLang="zh-TW" dirty="0" smtClean="0"/>
              <a:t> Training</a:t>
            </a:r>
            <a:endParaRPr lang="en-GB" dirty="0"/>
          </a:p>
        </p:txBody>
      </p:sp>
      <p:graphicFrame>
        <p:nvGraphicFramePr>
          <p:cNvPr id="4" name="Content Placeholder 3">
            <a:extLst>
              <a:ext uri="{FF2B5EF4-FFF2-40B4-BE49-F238E27FC236}">
                <a16:creationId xmlns:a16="http://schemas.microsoft.com/office/drawing/2014/main" xmlns="" id="{24A7D288-E74A-412C-821A-F3EE72D33DD3}"/>
              </a:ext>
            </a:extLst>
          </p:cNvPr>
          <p:cNvGraphicFramePr>
            <a:graphicFrameLocks noGrp="1"/>
          </p:cNvGraphicFramePr>
          <p:nvPr>
            <p:ph idx="1"/>
            <p:extLst>
              <p:ext uri="{D42A27DB-BD31-4B8C-83A1-F6EECF244321}">
                <p14:modId xmlns:p14="http://schemas.microsoft.com/office/powerpoint/2010/main" val="3820630843"/>
              </p:ext>
            </p:extLst>
          </p:nvPr>
        </p:nvGraphicFramePr>
        <p:xfrm>
          <a:off x="238598" y="1401074"/>
          <a:ext cx="11781183" cy="5185256"/>
        </p:xfrm>
        <a:graphic>
          <a:graphicData uri="http://schemas.openxmlformats.org/drawingml/2006/table">
            <a:tbl>
              <a:tblPr firstRow="1" bandRow="1">
                <a:tableStyleId>{5C22544A-7EE6-4342-B048-85BDC9FD1C3A}</a:tableStyleId>
              </a:tblPr>
              <a:tblGrid>
                <a:gridCol w="4333461">
                  <a:extLst>
                    <a:ext uri="{9D8B030D-6E8A-4147-A177-3AD203B41FA5}">
                      <a16:colId xmlns:a16="http://schemas.microsoft.com/office/drawing/2014/main" xmlns="" val="49608968"/>
                    </a:ext>
                  </a:extLst>
                </a:gridCol>
                <a:gridCol w="4134678">
                  <a:extLst>
                    <a:ext uri="{9D8B030D-6E8A-4147-A177-3AD203B41FA5}">
                      <a16:colId xmlns:a16="http://schemas.microsoft.com/office/drawing/2014/main" xmlns="" val="797381843"/>
                    </a:ext>
                  </a:extLst>
                </a:gridCol>
                <a:gridCol w="1550505">
                  <a:extLst>
                    <a:ext uri="{9D8B030D-6E8A-4147-A177-3AD203B41FA5}">
                      <a16:colId xmlns:a16="http://schemas.microsoft.com/office/drawing/2014/main" xmlns="" val="1645109991"/>
                    </a:ext>
                  </a:extLst>
                </a:gridCol>
                <a:gridCol w="1762539">
                  <a:extLst>
                    <a:ext uri="{9D8B030D-6E8A-4147-A177-3AD203B41FA5}">
                      <a16:colId xmlns:a16="http://schemas.microsoft.com/office/drawing/2014/main" xmlns="" val="2293817194"/>
                    </a:ext>
                  </a:extLst>
                </a:gridCol>
              </a:tblGrid>
              <a:tr h="648157">
                <a:tc>
                  <a:txBody>
                    <a:bodyPr/>
                    <a:lstStyle/>
                    <a:p>
                      <a:r>
                        <a:rPr lang="en-GB" dirty="0" smtClean="0"/>
                        <a:t>GMTSS</a:t>
                      </a:r>
                      <a:r>
                        <a:rPr lang="zh-TW" altLang="en-US" dirty="0" smtClean="0"/>
                        <a:t> </a:t>
                      </a:r>
                      <a:r>
                        <a:rPr lang="en-US" altLang="zh-TW" dirty="0" smtClean="0"/>
                        <a:t>Training</a:t>
                      </a:r>
                      <a:endParaRPr lang="en-GB" dirty="0"/>
                    </a:p>
                  </a:txBody>
                  <a:tcPr/>
                </a:tc>
                <a:tc>
                  <a:txBody>
                    <a:bodyPr/>
                    <a:lstStyle/>
                    <a:p>
                      <a:r>
                        <a:rPr lang="en-GB" dirty="0" smtClean="0"/>
                        <a:t>Date</a:t>
                      </a:r>
                      <a:endParaRPr lang="en-GB" dirty="0"/>
                    </a:p>
                  </a:txBody>
                  <a:tcPr/>
                </a:tc>
                <a:tc>
                  <a:txBody>
                    <a:bodyPr/>
                    <a:lstStyle/>
                    <a:p>
                      <a:r>
                        <a:rPr lang="en-GB" dirty="0" smtClean="0"/>
                        <a:t>Time</a:t>
                      </a:r>
                      <a:endParaRPr lang="en-GB" dirty="0"/>
                    </a:p>
                  </a:txBody>
                  <a:tcPr/>
                </a:tc>
                <a:tc>
                  <a:txBody>
                    <a:bodyPr/>
                    <a:lstStyle/>
                    <a:p>
                      <a:r>
                        <a:rPr lang="en-GB" dirty="0" smtClean="0"/>
                        <a:t>Venue</a:t>
                      </a:r>
                      <a:endParaRPr lang="en-GB" dirty="0"/>
                    </a:p>
                  </a:txBody>
                  <a:tcPr/>
                </a:tc>
                <a:extLst>
                  <a:ext uri="{0D108BD9-81ED-4DB2-BD59-A6C34878D82A}">
                    <a16:rowId xmlns:a16="http://schemas.microsoft.com/office/drawing/2014/main" xmlns="" val="3112131426"/>
                  </a:ext>
                </a:extLst>
              </a:tr>
              <a:tr h="648157">
                <a:tc>
                  <a:txBody>
                    <a:bodyPr/>
                    <a:lstStyle/>
                    <a:p>
                      <a:r>
                        <a:rPr lang="en-US" altLang="zh-TW" sz="3200" dirty="0" err="1" smtClean="0"/>
                        <a:t>WebCenter</a:t>
                      </a:r>
                      <a:r>
                        <a:rPr lang="en-US" altLang="zh-TW" sz="3200" dirty="0" smtClean="0"/>
                        <a:t> Training 101</a:t>
                      </a:r>
                      <a:endParaRPr lang="en-GB" sz="3200" dirty="0"/>
                    </a:p>
                  </a:txBody>
                  <a:tcPr/>
                </a:tc>
                <a:tc>
                  <a:txBody>
                    <a:bodyPr/>
                    <a:lstStyle/>
                    <a:p>
                      <a:r>
                        <a:rPr lang="en-US" altLang="zh-TW" sz="3200" dirty="0" smtClean="0"/>
                        <a:t>11/11/2017 (Sat)</a:t>
                      </a:r>
                      <a:endParaRPr lang="en-GB" sz="3200" dirty="0"/>
                    </a:p>
                  </a:txBody>
                  <a:tcPr/>
                </a:tc>
                <a:tc>
                  <a:txBody>
                    <a:bodyPr/>
                    <a:lstStyle/>
                    <a:p>
                      <a:r>
                        <a:rPr lang="en-GB" sz="3200" dirty="0"/>
                        <a:t>14:00</a:t>
                      </a:r>
                    </a:p>
                  </a:txBody>
                  <a:tcPr/>
                </a:tc>
                <a:tc>
                  <a:txBody>
                    <a:bodyPr/>
                    <a:lstStyle/>
                    <a:p>
                      <a:r>
                        <a:rPr lang="en-US" altLang="zh-TW" sz="2000" b="1" dirty="0" smtClean="0"/>
                        <a:t>Sham </a:t>
                      </a:r>
                      <a:r>
                        <a:rPr lang="en-US" altLang="zh-TW" sz="2000" b="1" dirty="0" err="1" smtClean="0"/>
                        <a:t>Shui</a:t>
                      </a:r>
                      <a:r>
                        <a:rPr lang="en-US" altLang="zh-TW" sz="2000" b="1" baseline="0" dirty="0" smtClean="0"/>
                        <a:t> Po</a:t>
                      </a:r>
                      <a:endParaRPr lang="en-GB" sz="2000" b="1" dirty="0"/>
                    </a:p>
                  </a:txBody>
                  <a:tcPr/>
                </a:tc>
                <a:extLst>
                  <a:ext uri="{0D108BD9-81ED-4DB2-BD59-A6C34878D82A}">
                    <a16:rowId xmlns:a16="http://schemas.microsoft.com/office/drawing/2014/main" xmlns="" val="2618927249"/>
                  </a:ext>
                </a:extLst>
              </a:tr>
              <a:tr h="648157">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3200" dirty="0" err="1" smtClean="0"/>
                        <a:t>WebCenter</a:t>
                      </a:r>
                      <a:r>
                        <a:rPr lang="en-US" altLang="zh-TW" sz="3200" dirty="0" smtClean="0"/>
                        <a:t> UMO</a:t>
                      </a:r>
                      <a:endParaRPr lang="en-GB" sz="3200" dirty="0"/>
                    </a:p>
                  </a:txBody>
                  <a:tcPr>
                    <a:solidFill>
                      <a:srgbClr val="FFFF00"/>
                    </a:solidFill>
                  </a:tcPr>
                </a:tc>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3200" dirty="0" smtClean="0"/>
                        <a:t>11/13/2017 (Mon)</a:t>
                      </a:r>
                      <a:endParaRPr lang="en-GB" sz="3200" dirty="0"/>
                    </a:p>
                  </a:txBody>
                  <a:tcPr>
                    <a:solidFill>
                      <a:srgbClr val="FFFF00"/>
                    </a:solidFill>
                  </a:tcPr>
                </a:tc>
                <a:tc>
                  <a:txBody>
                    <a:bodyPr/>
                    <a:lstStyle/>
                    <a:p>
                      <a:r>
                        <a:rPr lang="en-GB" sz="3200" dirty="0"/>
                        <a:t>18:00</a:t>
                      </a:r>
                    </a:p>
                  </a:txBody>
                  <a:tcPr>
                    <a:solidFill>
                      <a:srgbClr val="FFFF00"/>
                    </a:solidFill>
                  </a:tcPr>
                </a:tc>
                <a:tc>
                  <a:txBody>
                    <a:bodyPr/>
                    <a:lstStyle/>
                    <a:p>
                      <a:r>
                        <a:rPr lang="en-US" altLang="zh-TW" sz="2000" b="1" kern="1200" dirty="0" err="1" smtClean="0">
                          <a:solidFill>
                            <a:schemeClr val="dk1"/>
                          </a:solidFill>
                          <a:latin typeface="+mn-lt"/>
                          <a:ea typeface="+mn-ea"/>
                          <a:cs typeface="+mn-cs"/>
                        </a:rPr>
                        <a:t>Tsim</a:t>
                      </a:r>
                      <a:r>
                        <a:rPr lang="en-US" altLang="zh-TW" sz="2000" b="1" kern="1200" dirty="0" smtClean="0">
                          <a:solidFill>
                            <a:schemeClr val="dk1"/>
                          </a:solidFill>
                          <a:latin typeface="+mn-lt"/>
                          <a:ea typeface="+mn-ea"/>
                          <a:cs typeface="+mn-cs"/>
                        </a:rPr>
                        <a:t> Sha </a:t>
                      </a:r>
                      <a:r>
                        <a:rPr lang="en-US" altLang="zh-TW" sz="2000" b="1" kern="1200" dirty="0" err="1" smtClean="0">
                          <a:solidFill>
                            <a:schemeClr val="dk1"/>
                          </a:solidFill>
                          <a:latin typeface="+mn-lt"/>
                          <a:ea typeface="+mn-ea"/>
                          <a:cs typeface="+mn-cs"/>
                        </a:rPr>
                        <a:t>Tsui</a:t>
                      </a:r>
                      <a:endParaRPr lang="en-GB" sz="2000" b="1" kern="1200" dirty="0">
                        <a:solidFill>
                          <a:schemeClr val="dk1"/>
                        </a:solidFill>
                        <a:latin typeface="+mn-lt"/>
                        <a:ea typeface="+mn-ea"/>
                        <a:cs typeface="+mn-cs"/>
                      </a:endParaRPr>
                    </a:p>
                  </a:txBody>
                  <a:tcPr>
                    <a:solidFill>
                      <a:srgbClr val="FFFF00"/>
                    </a:solidFill>
                  </a:tcPr>
                </a:tc>
                <a:extLst>
                  <a:ext uri="{0D108BD9-81ED-4DB2-BD59-A6C34878D82A}">
                    <a16:rowId xmlns:a16="http://schemas.microsoft.com/office/drawing/2014/main" xmlns="" val="2139908566"/>
                  </a:ext>
                </a:extLst>
              </a:tr>
              <a:tr h="648157">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3200" dirty="0" err="1" smtClean="0"/>
                        <a:t>WebCenter</a:t>
                      </a:r>
                      <a:r>
                        <a:rPr lang="en-US" altLang="zh-TW" sz="3200" dirty="0" smtClean="0"/>
                        <a:t> Training 101</a:t>
                      </a:r>
                      <a:endParaRPr lang="en-GB" sz="3200" dirty="0"/>
                    </a:p>
                  </a:txBody>
                  <a:tcPr/>
                </a:tc>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3200" dirty="0" smtClean="0"/>
                        <a:t>11/19/2017 (Sun)</a:t>
                      </a:r>
                      <a:endParaRPr lang="en-GB" sz="3200" dirty="0"/>
                    </a:p>
                  </a:txBody>
                  <a:tcPr/>
                </a:tc>
                <a:tc>
                  <a:txBody>
                    <a:bodyPr/>
                    <a:lstStyle/>
                    <a:p>
                      <a:r>
                        <a:rPr lang="en-GB" sz="3200" dirty="0"/>
                        <a:t>14:00</a:t>
                      </a:r>
                    </a:p>
                  </a:txBody>
                  <a:tcPr/>
                </a:tc>
                <a:tc>
                  <a:txBody>
                    <a:bodyPr/>
                    <a:lstStyle/>
                    <a:p>
                      <a:r>
                        <a:rPr lang="en-US" altLang="zh-TW" sz="2000" b="1" kern="1200" dirty="0" err="1" smtClean="0">
                          <a:solidFill>
                            <a:schemeClr val="dk1"/>
                          </a:solidFill>
                          <a:latin typeface="+mn-lt"/>
                          <a:ea typeface="+mn-ea"/>
                          <a:cs typeface="+mn-cs"/>
                        </a:rPr>
                        <a:t>Tsim</a:t>
                      </a:r>
                      <a:r>
                        <a:rPr lang="en-US" altLang="zh-TW" sz="2000" b="1" kern="1200" dirty="0" smtClean="0">
                          <a:solidFill>
                            <a:schemeClr val="dk1"/>
                          </a:solidFill>
                          <a:latin typeface="+mn-lt"/>
                          <a:ea typeface="+mn-ea"/>
                          <a:cs typeface="+mn-cs"/>
                        </a:rPr>
                        <a:t> Sha </a:t>
                      </a:r>
                      <a:r>
                        <a:rPr lang="en-US" altLang="zh-TW" sz="2000" b="1" kern="1200" dirty="0" err="1" smtClean="0">
                          <a:solidFill>
                            <a:schemeClr val="dk1"/>
                          </a:solidFill>
                          <a:latin typeface="+mn-lt"/>
                          <a:ea typeface="+mn-ea"/>
                          <a:cs typeface="+mn-cs"/>
                        </a:rPr>
                        <a:t>Tsui</a:t>
                      </a:r>
                      <a:endParaRPr lang="en-GB" sz="2000" b="1" kern="1200" dirty="0">
                        <a:solidFill>
                          <a:schemeClr val="dk1"/>
                        </a:solidFill>
                        <a:latin typeface="+mn-lt"/>
                        <a:ea typeface="+mn-ea"/>
                        <a:cs typeface="+mn-cs"/>
                      </a:endParaRPr>
                    </a:p>
                  </a:txBody>
                  <a:tcPr/>
                </a:tc>
                <a:extLst>
                  <a:ext uri="{0D108BD9-81ED-4DB2-BD59-A6C34878D82A}">
                    <a16:rowId xmlns:a16="http://schemas.microsoft.com/office/drawing/2014/main" xmlns="" val="3376122486"/>
                  </a:ext>
                </a:extLst>
              </a:tr>
              <a:tr h="648157">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3200" dirty="0" err="1" smtClean="0"/>
                        <a:t>WebCenter</a:t>
                      </a:r>
                      <a:r>
                        <a:rPr lang="en-US" altLang="zh-TW" sz="3200" dirty="0" smtClean="0"/>
                        <a:t> Training 201</a:t>
                      </a:r>
                      <a:endParaRPr lang="en-GB" sz="3200" dirty="0"/>
                    </a:p>
                  </a:txBody>
                  <a:tcPr>
                    <a:solidFill>
                      <a:schemeClr val="accent6">
                        <a:lumMod val="60000"/>
                        <a:lumOff val="40000"/>
                      </a:schemeClr>
                    </a:solidFill>
                  </a:tcPr>
                </a:tc>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3200" dirty="0" smtClean="0"/>
                        <a:t>11/25/2017 (Sat)</a:t>
                      </a:r>
                      <a:endParaRPr lang="en-GB" sz="3200" dirty="0"/>
                    </a:p>
                  </a:txBody>
                  <a:tcPr>
                    <a:solidFill>
                      <a:schemeClr val="accent6">
                        <a:lumMod val="60000"/>
                        <a:lumOff val="40000"/>
                      </a:schemeClr>
                    </a:solidFill>
                  </a:tcPr>
                </a:tc>
                <a:tc>
                  <a:txBody>
                    <a:bodyPr/>
                    <a:lstStyle/>
                    <a:p>
                      <a:r>
                        <a:rPr lang="en-GB" sz="3200" dirty="0"/>
                        <a:t>14:00</a:t>
                      </a:r>
                    </a:p>
                  </a:txBody>
                  <a:tcPr>
                    <a:solidFill>
                      <a:schemeClr val="accent6">
                        <a:lumMod val="60000"/>
                        <a:lumOff val="40000"/>
                      </a:schemeClr>
                    </a:solidFill>
                  </a:tcPr>
                </a:tc>
                <a:tc>
                  <a:txBody>
                    <a:bodyPr/>
                    <a:lstStyle/>
                    <a:p>
                      <a:r>
                        <a:rPr lang="en-US" altLang="zh-TW" sz="2000" b="1" kern="1200" dirty="0" err="1" smtClean="0">
                          <a:solidFill>
                            <a:schemeClr val="dk1"/>
                          </a:solidFill>
                          <a:latin typeface="+mn-lt"/>
                          <a:ea typeface="+mn-ea"/>
                          <a:cs typeface="+mn-cs"/>
                        </a:rPr>
                        <a:t>Tsim</a:t>
                      </a:r>
                      <a:r>
                        <a:rPr lang="en-US" altLang="zh-TW" sz="2000" b="1" kern="1200" dirty="0" smtClean="0">
                          <a:solidFill>
                            <a:schemeClr val="dk1"/>
                          </a:solidFill>
                          <a:latin typeface="+mn-lt"/>
                          <a:ea typeface="+mn-ea"/>
                          <a:cs typeface="+mn-cs"/>
                        </a:rPr>
                        <a:t> Sha </a:t>
                      </a:r>
                      <a:r>
                        <a:rPr lang="en-US" altLang="zh-TW" sz="2000" b="1" kern="1200" dirty="0" err="1" smtClean="0">
                          <a:solidFill>
                            <a:schemeClr val="dk1"/>
                          </a:solidFill>
                          <a:latin typeface="+mn-lt"/>
                          <a:ea typeface="+mn-ea"/>
                          <a:cs typeface="+mn-cs"/>
                        </a:rPr>
                        <a:t>Tsui</a:t>
                      </a:r>
                      <a:endParaRPr lang="en-GB" sz="2000" b="1" kern="1200" dirty="0">
                        <a:solidFill>
                          <a:schemeClr val="dk1"/>
                        </a:solidFill>
                        <a:latin typeface="+mn-lt"/>
                        <a:ea typeface="+mn-ea"/>
                        <a:cs typeface="+mn-cs"/>
                      </a:endParaRPr>
                    </a:p>
                  </a:txBody>
                  <a:tcPr>
                    <a:solidFill>
                      <a:schemeClr val="accent6">
                        <a:lumMod val="60000"/>
                        <a:lumOff val="40000"/>
                      </a:schemeClr>
                    </a:solidFill>
                  </a:tcPr>
                </a:tc>
                <a:extLst>
                  <a:ext uri="{0D108BD9-81ED-4DB2-BD59-A6C34878D82A}">
                    <a16:rowId xmlns:a16="http://schemas.microsoft.com/office/drawing/2014/main" xmlns="" val="2613351776"/>
                  </a:ext>
                </a:extLst>
              </a:tr>
              <a:tr h="648157">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3200" dirty="0" err="1" smtClean="0"/>
                        <a:t>WebCenter</a:t>
                      </a:r>
                      <a:r>
                        <a:rPr lang="en-US" altLang="zh-TW" sz="3200" dirty="0" smtClean="0"/>
                        <a:t> UMO</a:t>
                      </a:r>
                      <a:endParaRPr lang="en-GB" sz="3200" dirty="0"/>
                    </a:p>
                  </a:txBody>
                  <a:tcPr>
                    <a:solidFill>
                      <a:srgbClr val="FFFF00"/>
                    </a:solidFill>
                  </a:tcPr>
                </a:tc>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3200" dirty="0" smtClean="0"/>
                        <a:t>12/01/2017 (Fri)</a:t>
                      </a:r>
                      <a:endParaRPr lang="en-GB" sz="3200" dirty="0"/>
                    </a:p>
                  </a:txBody>
                  <a:tcPr>
                    <a:solidFill>
                      <a:srgbClr val="FFFF00"/>
                    </a:solidFill>
                  </a:tcPr>
                </a:tc>
                <a:tc>
                  <a:txBody>
                    <a:bodyPr/>
                    <a:lstStyle/>
                    <a:p>
                      <a:r>
                        <a:rPr lang="en-GB" sz="3200" dirty="0"/>
                        <a:t>18:00</a:t>
                      </a:r>
                    </a:p>
                  </a:txBody>
                  <a:tcPr>
                    <a:solidFill>
                      <a:srgbClr val="FFFF00"/>
                    </a:solidFill>
                  </a:tcPr>
                </a:tc>
                <a:tc>
                  <a:txBody>
                    <a:bodyPr/>
                    <a:lstStyle/>
                    <a:p>
                      <a:r>
                        <a:rPr lang="en-US" altLang="zh-TW" sz="2000" b="1" kern="1200" dirty="0" err="1" smtClean="0">
                          <a:solidFill>
                            <a:schemeClr val="dk1"/>
                          </a:solidFill>
                          <a:latin typeface="+mn-lt"/>
                          <a:ea typeface="+mn-ea"/>
                          <a:cs typeface="+mn-cs"/>
                        </a:rPr>
                        <a:t>Tsim</a:t>
                      </a:r>
                      <a:r>
                        <a:rPr lang="en-US" altLang="zh-TW" sz="2000" b="1" kern="1200" dirty="0" smtClean="0">
                          <a:solidFill>
                            <a:schemeClr val="dk1"/>
                          </a:solidFill>
                          <a:latin typeface="+mn-lt"/>
                          <a:ea typeface="+mn-ea"/>
                          <a:cs typeface="+mn-cs"/>
                        </a:rPr>
                        <a:t> Sha </a:t>
                      </a:r>
                      <a:r>
                        <a:rPr lang="en-US" altLang="zh-TW" sz="2000" b="1" kern="1200" dirty="0" err="1" smtClean="0">
                          <a:solidFill>
                            <a:schemeClr val="dk1"/>
                          </a:solidFill>
                          <a:latin typeface="+mn-lt"/>
                          <a:ea typeface="+mn-ea"/>
                          <a:cs typeface="+mn-cs"/>
                        </a:rPr>
                        <a:t>Tsui</a:t>
                      </a:r>
                      <a:endParaRPr lang="en-GB" sz="2000" b="1" kern="1200" dirty="0">
                        <a:solidFill>
                          <a:schemeClr val="dk1"/>
                        </a:solidFill>
                        <a:latin typeface="+mn-lt"/>
                        <a:ea typeface="+mn-ea"/>
                        <a:cs typeface="+mn-cs"/>
                      </a:endParaRPr>
                    </a:p>
                  </a:txBody>
                  <a:tcPr>
                    <a:solidFill>
                      <a:srgbClr val="FFFF00"/>
                    </a:solidFill>
                  </a:tcPr>
                </a:tc>
                <a:extLst>
                  <a:ext uri="{0D108BD9-81ED-4DB2-BD59-A6C34878D82A}">
                    <a16:rowId xmlns:a16="http://schemas.microsoft.com/office/drawing/2014/main" xmlns="" val="2441300705"/>
                  </a:ext>
                </a:extLst>
              </a:tr>
              <a:tr h="648157">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3200" dirty="0" err="1" smtClean="0"/>
                        <a:t>WebCenter</a:t>
                      </a:r>
                      <a:r>
                        <a:rPr lang="en-US" altLang="zh-TW" sz="3200" dirty="0" smtClean="0"/>
                        <a:t> Training 101</a:t>
                      </a:r>
                      <a:endParaRPr lang="en-GB" sz="3200" dirty="0"/>
                    </a:p>
                  </a:txBody>
                  <a:tcPr>
                    <a:solidFill>
                      <a:schemeClr val="accent1">
                        <a:lumMod val="40000"/>
                        <a:lumOff val="60000"/>
                      </a:schemeClr>
                    </a:solidFill>
                  </a:tcPr>
                </a:tc>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3200" dirty="0" smtClean="0"/>
                        <a:t>12/03/2017 (Sun)</a:t>
                      </a:r>
                      <a:endParaRPr lang="en-GB" sz="3200" dirty="0"/>
                    </a:p>
                  </a:txBody>
                  <a:tcPr>
                    <a:solidFill>
                      <a:schemeClr val="accent1">
                        <a:lumMod val="40000"/>
                        <a:lumOff val="60000"/>
                      </a:schemeClr>
                    </a:solidFill>
                  </a:tcPr>
                </a:tc>
                <a:tc>
                  <a:txBody>
                    <a:bodyPr/>
                    <a:lstStyle/>
                    <a:p>
                      <a:r>
                        <a:rPr lang="en-GB" sz="3200" dirty="0"/>
                        <a:t>14:00</a:t>
                      </a:r>
                    </a:p>
                  </a:txBody>
                  <a:tcPr>
                    <a:solidFill>
                      <a:schemeClr val="accent1">
                        <a:lumMod val="40000"/>
                        <a:lumOff val="60000"/>
                      </a:schemeClr>
                    </a:solidFill>
                  </a:tcPr>
                </a:tc>
                <a:tc>
                  <a:txBody>
                    <a:bodyPr/>
                    <a:lstStyle/>
                    <a:p>
                      <a:r>
                        <a:rPr lang="en-US" altLang="zh-TW" sz="2000" b="1" kern="1200" dirty="0" err="1" smtClean="0">
                          <a:solidFill>
                            <a:schemeClr val="dk1"/>
                          </a:solidFill>
                          <a:latin typeface="+mn-lt"/>
                          <a:ea typeface="+mn-ea"/>
                          <a:cs typeface="+mn-cs"/>
                        </a:rPr>
                        <a:t>Tsim</a:t>
                      </a:r>
                      <a:r>
                        <a:rPr lang="en-US" altLang="zh-TW" sz="2000" b="1" kern="1200" dirty="0" smtClean="0">
                          <a:solidFill>
                            <a:schemeClr val="dk1"/>
                          </a:solidFill>
                          <a:latin typeface="+mn-lt"/>
                          <a:ea typeface="+mn-ea"/>
                          <a:cs typeface="+mn-cs"/>
                        </a:rPr>
                        <a:t> Sha </a:t>
                      </a:r>
                      <a:r>
                        <a:rPr lang="en-US" altLang="zh-TW" sz="2000" b="1" kern="1200" dirty="0" err="1" smtClean="0">
                          <a:solidFill>
                            <a:schemeClr val="dk1"/>
                          </a:solidFill>
                          <a:latin typeface="+mn-lt"/>
                          <a:ea typeface="+mn-ea"/>
                          <a:cs typeface="+mn-cs"/>
                        </a:rPr>
                        <a:t>Tsui</a:t>
                      </a:r>
                      <a:endParaRPr lang="en-GB" sz="2000" b="1" kern="1200" dirty="0">
                        <a:solidFill>
                          <a:schemeClr val="dk1"/>
                        </a:solidFill>
                        <a:latin typeface="+mn-lt"/>
                        <a:ea typeface="+mn-ea"/>
                        <a:cs typeface="+mn-cs"/>
                      </a:endParaRPr>
                    </a:p>
                  </a:txBody>
                  <a:tcPr>
                    <a:solidFill>
                      <a:schemeClr val="accent1">
                        <a:lumMod val="40000"/>
                        <a:lumOff val="60000"/>
                      </a:schemeClr>
                    </a:solidFill>
                  </a:tcPr>
                </a:tc>
                <a:extLst>
                  <a:ext uri="{0D108BD9-81ED-4DB2-BD59-A6C34878D82A}">
                    <a16:rowId xmlns:a16="http://schemas.microsoft.com/office/drawing/2014/main" xmlns="" val="4286722024"/>
                  </a:ext>
                </a:extLst>
              </a:tr>
              <a:tr h="648157">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3200" dirty="0" err="1" smtClean="0"/>
                        <a:t>WebCenter</a:t>
                      </a:r>
                      <a:r>
                        <a:rPr lang="en-US" altLang="zh-TW" sz="3200" dirty="0" smtClean="0"/>
                        <a:t> Training 201</a:t>
                      </a:r>
                      <a:endParaRPr lang="en-GB" sz="3200" dirty="0"/>
                    </a:p>
                  </a:txBody>
                  <a:tcPr>
                    <a:solidFill>
                      <a:schemeClr val="accent6">
                        <a:lumMod val="60000"/>
                        <a:lumOff val="40000"/>
                      </a:schemeClr>
                    </a:solidFill>
                  </a:tcPr>
                </a:tc>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3200" dirty="0" smtClean="0"/>
                        <a:t>12/17/2017 (Sun)</a:t>
                      </a:r>
                      <a:endParaRPr lang="en-GB" sz="3200" dirty="0"/>
                    </a:p>
                  </a:txBody>
                  <a:tcPr>
                    <a:solidFill>
                      <a:schemeClr val="accent6">
                        <a:lumMod val="60000"/>
                        <a:lumOff val="40000"/>
                      </a:schemeClr>
                    </a:solidFill>
                  </a:tcPr>
                </a:tc>
                <a:tc>
                  <a:txBody>
                    <a:bodyPr/>
                    <a:lstStyle/>
                    <a:p>
                      <a:r>
                        <a:rPr lang="en-GB" sz="3200" dirty="0"/>
                        <a:t>14:00</a:t>
                      </a:r>
                    </a:p>
                  </a:txBody>
                  <a:tcPr>
                    <a:solidFill>
                      <a:schemeClr val="accent6">
                        <a:lumMod val="60000"/>
                        <a:lumOff val="40000"/>
                      </a:schemeClr>
                    </a:solidFill>
                  </a:tcPr>
                </a:tc>
                <a:tc>
                  <a:txBody>
                    <a:bodyPr/>
                    <a:lstStyle/>
                    <a:p>
                      <a:r>
                        <a:rPr lang="en-US" altLang="zh-TW" sz="2000" b="1" kern="1200" dirty="0" err="1" smtClean="0">
                          <a:solidFill>
                            <a:schemeClr val="dk1"/>
                          </a:solidFill>
                          <a:latin typeface="+mn-lt"/>
                          <a:ea typeface="+mn-ea"/>
                          <a:cs typeface="+mn-cs"/>
                        </a:rPr>
                        <a:t>Tsim</a:t>
                      </a:r>
                      <a:r>
                        <a:rPr lang="en-US" altLang="zh-TW" sz="2000" b="1" kern="1200" dirty="0" smtClean="0">
                          <a:solidFill>
                            <a:schemeClr val="dk1"/>
                          </a:solidFill>
                          <a:latin typeface="+mn-lt"/>
                          <a:ea typeface="+mn-ea"/>
                          <a:cs typeface="+mn-cs"/>
                        </a:rPr>
                        <a:t> Sha </a:t>
                      </a:r>
                      <a:r>
                        <a:rPr lang="en-US" altLang="zh-TW" sz="2000" b="1" kern="1200" dirty="0" err="1" smtClean="0">
                          <a:solidFill>
                            <a:schemeClr val="dk1"/>
                          </a:solidFill>
                          <a:latin typeface="+mn-lt"/>
                          <a:ea typeface="+mn-ea"/>
                          <a:cs typeface="+mn-cs"/>
                        </a:rPr>
                        <a:t>Tsui</a:t>
                      </a:r>
                      <a:endParaRPr lang="en-GB" sz="2000" b="1" kern="1200" dirty="0">
                        <a:solidFill>
                          <a:schemeClr val="dk1"/>
                        </a:solidFill>
                        <a:latin typeface="+mn-lt"/>
                        <a:ea typeface="+mn-ea"/>
                        <a:cs typeface="+mn-cs"/>
                      </a:endParaRPr>
                    </a:p>
                  </a:txBody>
                  <a:tcPr>
                    <a:solidFill>
                      <a:schemeClr val="accent6">
                        <a:lumMod val="60000"/>
                        <a:lumOff val="40000"/>
                      </a:schemeClr>
                    </a:solidFill>
                  </a:tcPr>
                </a:tc>
                <a:extLst>
                  <a:ext uri="{0D108BD9-81ED-4DB2-BD59-A6C34878D82A}">
                    <a16:rowId xmlns:a16="http://schemas.microsoft.com/office/drawing/2014/main" xmlns="" val="2786690546"/>
                  </a:ext>
                </a:extLst>
              </a:tr>
            </a:tbl>
          </a:graphicData>
        </a:graphic>
      </p:graphicFrame>
    </p:spTree>
    <p:extLst>
      <p:ext uri="{BB962C8B-B14F-4D97-AF65-F5344CB8AC3E}">
        <p14:creationId xmlns:p14="http://schemas.microsoft.com/office/powerpoint/2010/main" val="7844766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 xmlns:a16="http://schemas.microsoft.com/office/drawing/2014/main" id="{24A7D288-E74A-412C-821A-F3EE72D33DD3}"/>
              </a:ext>
            </a:extLst>
          </p:cNvPr>
          <p:cNvGraphicFramePr>
            <a:graphicFrameLocks noGrp="1"/>
          </p:cNvGraphicFramePr>
          <p:nvPr>
            <p:ph idx="1"/>
            <p:extLst>
              <p:ext uri="{D42A27DB-BD31-4B8C-83A1-F6EECF244321}">
                <p14:modId xmlns:p14="http://schemas.microsoft.com/office/powerpoint/2010/main" val="2422301277"/>
              </p:ext>
            </p:extLst>
          </p:nvPr>
        </p:nvGraphicFramePr>
        <p:xfrm>
          <a:off x="108032" y="1188490"/>
          <a:ext cx="11779290" cy="5343905"/>
        </p:xfrm>
        <a:graphic>
          <a:graphicData uri="http://schemas.openxmlformats.org/drawingml/2006/table">
            <a:tbl>
              <a:tblPr firstRow="1" bandRow="1">
                <a:tableStyleId>{5C22544A-7EE6-4342-B048-85BDC9FD1C3A}</a:tableStyleId>
              </a:tblPr>
              <a:tblGrid>
                <a:gridCol w="3734763">
                  <a:extLst>
                    <a:ext uri="{9D8B030D-6E8A-4147-A177-3AD203B41FA5}">
                      <a16:colId xmlns="" xmlns:a16="http://schemas.microsoft.com/office/drawing/2014/main" val="49608968"/>
                    </a:ext>
                  </a:extLst>
                </a:gridCol>
                <a:gridCol w="2997843">
                  <a:extLst>
                    <a:ext uri="{9D8B030D-6E8A-4147-A177-3AD203B41FA5}">
                      <a16:colId xmlns="" xmlns:a16="http://schemas.microsoft.com/office/drawing/2014/main" val="797381843"/>
                    </a:ext>
                  </a:extLst>
                </a:gridCol>
                <a:gridCol w="1504709">
                  <a:extLst>
                    <a:ext uri="{9D8B030D-6E8A-4147-A177-3AD203B41FA5}">
                      <a16:colId xmlns="" xmlns:a16="http://schemas.microsoft.com/office/drawing/2014/main" val="1645109991"/>
                    </a:ext>
                  </a:extLst>
                </a:gridCol>
                <a:gridCol w="2010701">
                  <a:extLst>
                    <a:ext uri="{9D8B030D-6E8A-4147-A177-3AD203B41FA5}">
                      <a16:colId xmlns="" xmlns:a16="http://schemas.microsoft.com/office/drawing/2014/main" val="2293817194"/>
                    </a:ext>
                  </a:extLst>
                </a:gridCol>
                <a:gridCol w="1531274">
                  <a:extLst>
                    <a:ext uri="{9D8B030D-6E8A-4147-A177-3AD203B41FA5}">
                      <a16:colId xmlns="" xmlns:a16="http://schemas.microsoft.com/office/drawing/2014/main" val="2808740678"/>
                    </a:ext>
                  </a:extLst>
                </a:gridCol>
              </a:tblGrid>
              <a:tr h="648157">
                <a:tc>
                  <a:txBody>
                    <a:bodyPr/>
                    <a:lstStyle/>
                    <a:p>
                      <a:r>
                        <a:rPr lang="en-GB" dirty="0" smtClean="0"/>
                        <a:t>GMTSS</a:t>
                      </a:r>
                      <a:r>
                        <a:rPr lang="zh-TW" altLang="en-US" dirty="0" smtClean="0"/>
                        <a:t> </a:t>
                      </a:r>
                      <a:r>
                        <a:rPr lang="en-US" altLang="zh-TW" dirty="0" smtClean="0"/>
                        <a:t>Training</a:t>
                      </a:r>
                      <a:endParaRPr lang="en-GB" dirty="0"/>
                    </a:p>
                  </a:txBody>
                  <a:tcPr/>
                </a:tc>
                <a:tc>
                  <a:txBody>
                    <a:bodyPr/>
                    <a:lstStyle/>
                    <a:p>
                      <a:r>
                        <a:rPr lang="en-GB" dirty="0" smtClean="0"/>
                        <a:t>Date</a:t>
                      </a:r>
                      <a:endParaRPr lang="en-GB" dirty="0"/>
                    </a:p>
                  </a:txBody>
                  <a:tcPr/>
                </a:tc>
                <a:tc>
                  <a:txBody>
                    <a:bodyPr/>
                    <a:lstStyle/>
                    <a:p>
                      <a:r>
                        <a:rPr lang="en-GB" dirty="0" smtClean="0"/>
                        <a:t>Time</a:t>
                      </a:r>
                      <a:endParaRPr lang="en-GB" dirty="0"/>
                    </a:p>
                  </a:txBody>
                  <a:tcPr/>
                </a:tc>
                <a:tc>
                  <a:txBody>
                    <a:bodyPr/>
                    <a:lstStyle/>
                    <a:p>
                      <a:r>
                        <a:rPr lang="en-GB" dirty="0" smtClean="0"/>
                        <a:t>Venue</a:t>
                      </a:r>
                      <a:endParaRPr lang="en-GB" dirty="0"/>
                    </a:p>
                  </a:txBody>
                  <a:tcPr/>
                </a:tc>
                <a:tc>
                  <a:txBody>
                    <a:bodyPr/>
                    <a:lstStyle/>
                    <a:p>
                      <a:r>
                        <a:rPr lang="en-GB" dirty="0" smtClean="0">
                          <a:latin typeface="+mn-lt"/>
                          <a:ea typeface="微軟正黑體" panose="020B0604030504040204" pitchFamily="34" charset="-120"/>
                        </a:rPr>
                        <a:t>Speakers</a:t>
                      </a:r>
                      <a:endParaRPr lang="en-GB" dirty="0">
                        <a:latin typeface="+mn-lt"/>
                        <a:ea typeface="微軟正黑體" panose="020B0604030504040204" pitchFamily="34" charset="-120"/>
                      </a:endParaRPr>
                    </a:p>
                  </a:txBody>
                  <a:tcPr/>
                </a:tc>
                <a:extLst>
                  <a:ext uri="{0D108BD9-81ED-4DB2-BD59-A6C34878D82A}">
                    <a16:rowId xmlns="" xmlns:a16="http://schemas.microsoft.com/office/drawing/2014/main" val="3112131426"/>
                  </a:ext>
                </a:extLst>
              </a:tr>
              <a:tr h="648157">
                <a:tc>
                  <a:txBody>
                    <a:bodyPr/>
                    <a:lstStyle/>
                    <a:p>
                      <a:r>
                        <a:rPr lang="en-US" altLang="zh-TW" sz="2800" dirty="0" err="1" smtClean="0"/>
                        <a:t>WebCenter</a:t>
                      </a:r>
                      <a:r>
                        <a:rPr lang="en-US" altLang="zh-TW" sz="2800" dirty="0" smtClean="0"/>
                        <a:t> Training 101</a:t>
                      </a:r>
                      <a:endParaRPr lang="en-GB" sz="2800" dirty="0"/>
                    </a:p>
                  </a:txBody>
                  <a:tcPr/>
                </a:tc>
                <a:tc>
                  <a:txBody>
                    <a:bodyPr/>
                    <a:lstStyle/>
                    <a:p>
                      <a:r>
                        <a:rPr lang="en-US" altLang="zh-TW" sz="2800" dirty="0" smtClean="0"/>
                        <a:t>11/11/2017 (Sat)</a:t>
                      </a:r>
                      <a:endParaRPr lang="en-GB" sz="2800" dirty="0"/>
                    </a:p>
                  </a:txBody>
                  <a:tcPr/>
                </a:tc>
                <a:tc>
                  <a:txBody>
                    <a:bodyPr/>
                    <a:lstStyle/>
                    <a:p>
                      <a:r>
                        <a:rPr lang="en-GB" sz="2800" dirty="0"/>
                        <a:t>14:00</a:t>
                      </a:r>
                    </a:p>
                  </a:txBody>
                  <a:tcPr/>
                </a:tc>
                <a:tc>
                  <a:txBody>
                    <a:bodyPr/>
                    <a:lstStyle/>
                    <a:p>
                      <a:r>
                        <a:rPr lang="en-US" altLang="zh-TW" sz="2000" b="1" dirty="0" smtClean="0"/>
                        <a:t>Sham </a:t>
                      </a:r>
                      <a:r>
                        <a:rPr lang="en-US" altLang="zh-TW" sz="2000" b="1" dirty="0" err="1" smtClean="0"/>
                        <a:t>Shui</a:t>
                      </a:r>
                      <a:r>
                        <a:rPr lang="en-US" altLang="zh-TW" sz="2000" b="1" baseline="0" dirty="0" smtClean="0"/>
                        <a:t> Po</a:t>
                      </a:r>
                      <a:endParaRPr lang="en-GB" sz="2000" b="1" dirty="0"/>
                    </a:p>
                  </a:txBody>
                  <a:tcPr/>
                </a:tc>
                <a:tc>
                  <a:txBody>
                    <a:bodyPr/>
                    <a:lstStyle/>
                    <a:p>
                      <a:pPr algn="ctr"/>
                      <a:r>
                        <a:rPr lang="en-US" altLang="zh-TW" sz="2000" dirty="0">
                          <a:latin typeface="+mn-lt"/>
                          <a:ea typeface="微軟正黑體" panose="020B0604030504040204" pitchFamily="34" charset="-120"/>
                        </a:rPr>
                        <a:t>M</a:t>
                      </a:r>
                      <a:r>
                        <a:rPr lang="en-GB" altLang="zh-TW" sz="2000" dirty="0">
                          <a:latin typeface="+mn-lt"/>
                          <a:ea typeface="微軟正黑體" panose="020B0604030504040204" pitchFamily="34" charset="-120"/>
                        </a:rPr>
                        <a:t>aggie&amp;</a:t>
                      </a:r>
                    </a:p>
                    <a:p>
                      <a:pPr algn="ctr"/>
                      <a:r>
                        <a:rPr lang="en-GB" altLang="zh-TW" sz="2000" dirty="0" err="1">
                          <a:latin typeface="+mn-lt"/>
                          <a:ea typeface="微軟正黑體" panose="020B0604030504040204" pitchFamily="34" charset="-120"/>
                        </a:rPr>
                        <a:t>Carol&amp;Joyee</a:t>
                      </a:r>
                      <a:endParaRPr lang="en-GB" sz="2000" dirty="0">
                        <a:latin typeface="+mn-lt"/>
                        <a:ea typeface="微軟正黑體" panose="020B0604030504040204" pitchFamily="34" charset="-120"/>
                      </a:endParaRPr>
                    </a:p>
                  </a:txBody>
                  <a:tcPr anchor="ctr"/>
                </a:tc>
                <a:extLst>
                  <a:ext uri="{0D108BD9-81ED-4DB2-BD59-A6C34878D82A}">
                    <a16:rowId xmlns="" xmlns:a16="http://schemas.microsoft.com/office/drawing/2014/main" val="2618927249"/>
                  </a:ext>
                </a:extLst>
              </a:tr>
              <a:tr h="648157">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2800" dirty="0" err="1" smtClean="0"/>
                        <a:t>WebCenter</a:t>
                      </a:r>
                      <a:r>
                        <a:rPr lang="en-US" altLang="zh-TW" sz="2800" dirty="0" smtClean="0"/>
                        <a:t> UMO</a:t>
                      </a:r>
                      <a:endParaRPr lang="en-GB" sz="2800" dirty="0"/>
                    </a:p>
                  </a:txBody>
                  <a:tcPr>
                    <a:solidFill>
                      <a:srgbClr val="FFFF00"/>
                    </a:solidFill>
                  </a:tcPr>
                </a:tc>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2800" dirty="0" smtClean="0"/>
                        <a:t>11/13/2017 (Mon)</a:t>
                      </a:r>
                      <a:endParaRPr lang="en-GB" sz="2800" dirty="0"/>
                    </a:p>
                  </a:txBody>
                  <a:tcPr>
                    <a:solidFill>
                      <a:srgbClr val="FFFF00"/>
                    </a:solidFill>
                  </a:tcPr>
                </a:tc>
                <a:tc>
                  <a:txBody>
                    <a:bodyPr/>
                    <a:lstStyle/>
                    <a:p>
                      <a:r>
                        <a:rPr lang="en-GB" sz="2800" dirty="0"/>
                        <a:t>18:00</a:t>
                      </a:r>
                    </a:p>
                  </a:txBody>
                  <a:tcPr>
                    <a:solidFill>
                      <a:srgbClr val="FFFF00"/>
                    </a:solidFill>
                  </a:tcPr>
                </a:tc>
                <a:tc>
                  <a:txBody>
                    <a:bodyPr/>
                    <a:lstStyle/>
                    <a:p>
                      <a:r>
                        <a:rPr lang="en-US" altLang="zh-TW" sz="2000" b="1" kern="1200" dirty="0" err="1" smtClean="0">
                          <a:solidFill>
                            <a:schemeClr val="dk1"/>
                          </a:solidFill>
                          <a:latin typeface="+mn-lt"/>
                          <a:ea typeface="+mn-ea"/>
                          <a:cs typeface="+mn-cs"/>
                        </a:rPr>
                        <a:t>Tsim</a:t>
                      </a:r>
                      <a:r>
                        <a:rPr lang="en-US" altLang="zh-TW" sz="2000" b="1" kern="1200" dirty="0" smtClean="0">
                          <a:solidFill>
                            <a:schemeClr val="dk1"/>
                          </a:solidFill>
                          <a:latin typeface="+mn-lt"/>
                          <a:ea typeface="+mn-ea"/>
                          <a:cs typeface="+mn-cs"/>
                        </a:rPr>
                        <a:t> Sha </a:t>
                      </a:r>
                      <a:r>
                        <a:rPr lang="en-US" altLang="zh-TW" sz="2000" b="1" kern="1200" dirty="0" err="1" smtClean="0">
                          <a:solidFill>
                            <a:schemeClr val="dk1"/>
                          </a:solidFill>
                          <a:latin typeface="+mn-lt"/>
                          <a:ea typeface="+mn-ea"/>
                          <a:cs typeface="+mn-cs"/>
                        </a:rPr>
                        <a:t>Tsui</a:t>
                      </a:r>
                      <a:endParaRPr lang="en-GB" sz="2000" b="1" kern="1200" dirty="0">
                        <a:solidFill>
                          <a:schemeClr val="dk1"/>
                        </a:solidFill>
                        <a:latin typeface="+mn-lt"/>
                        <a:ea typeface="+mn-ea"/>
                        <a:cs typeface="+mn-cs"/>
                      </a:endParaRPr>
                    </a:p>
                  </a:txBody>
                  <a:tcPr>
                    <a:solidFill>
                      <a:srgbClr val="FFFF00"/>
                    </a:solidFill>
                  </a:tcPr>
                </a:tc>
                <a:tc>
                  <a:txBody>
                    <a:bodyPr/>
                    <a:lstStyle/>
                    <a:p>
                      <a:pPr algn="ctr"/>
                      <a:r>
                        <a:rPr lang="en-GB" sz="2000" dirty="0">
                          <a:latin typeface="+mn-lt"/>
                          <a:ea typeface="微軟正黑體" panose="020B0604030504040204" pitchFamily="34" charset="-120"/>
                        </a:rPr>
                        <a:t>Matthew</a:t>
                      </a:r>
                    </a:p>
                  </a:txBody>
                  <a:tcPr anchor="ctr">
                    <a:solidFill>
                      <a:srgbClr val="FFFF00"/>
                    </a:solidFill>
                  </a:tcPr>
                </a:tc>
                <a:extLst>
                  <a:ext uri="{0D108BD9-81ED-4DB2-BD59-A6C34878D82A}">
                    <a16:rowId xmlns="" xmlns:a16="http://schemas.microsoft.com/office/drawing/2014/main" val="2139908566"/>
                  </a:ext>
                </a:extLst>
              </a:tr>
              <a:tr h="648157">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2800" dirty="0" err="1" smtClean="0"/>
                        <a:t>WebCenter</a:t>
                      </a:r>
                      <a:r>
                        <a:rPr lang="en-US" altLang="zh-TW" sz="2800" dirty="0" smtClean="0"/>
                        <a:t> Training 101</a:t>
                      </a:r>
                      <a:endParaRPr lang="en-GB" sz="2800" dirty="0"/>
                    </a:p>
                  </a:txBody>
                  <a:tcPr/>
                </a:tc>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2800" dirty="0" smtClean="0"/>
                        <a:t>11/19/2017 (Sun)</a:t>
                      </a:r>
                      <a:endParaRPr lang="en-GB" sz="2800" dirty="0"/>
                    </a:p>
                  </a:txBody>
                  <a:tcPr/>
                </a:tc>
                <a:tc>
                  <a:txBody>
                    <a:bodyPr/>
                    <a:lstStyle/>
                    <a:p>
                      <a:r>
                        <a:rPr lang="en-GB" sz="2800" dirty="0"/>
                        <a:t>14:00</a:t>
                      </a:r>
                    </a:p>
                  </a:txBody>
                  <a:tcPr/>
                </a:tc>
                <a:tc>
                  <a:txBody>
                    <a:bodyPr/>
                    <a:lstStyle/>
                    <a:p>
                      <a:r>
                        <a:rPr lang="en-US" altLang="zh-TW" sz="2000" b="1" kern="1200" dirty="0" err="1" smtClean="0">
                          <a:solidFill>
                            <a:schemeClr val="dk1"/>
                          </a:solidFill>
                          <a:latin typeface="+mn-lt"/>
                          <a:ea typeface="+mn-ea"/>
                          <a:cs typeface="+mn-cs"/>
                        </a:rPr>
                        <a:t>Tsim</a:t>
                      </a:r>
                      <a:r>
                        <a:rPr lang="en-US" altLang="zh-TW" sz="2000" b="1" kern="1200" dirty="0" smtClean="0">
                          <a:solidFill>
                            <a:schemeClr val="dk1"/>
                          </a:solidFill>
                          <a:latin typeface="+mn-lt"/>
                          <a:ea typeface="+mn-ea"/>
                          <a:cs typeface="+mn-cs"/>
                        </a:rPr>
                        <a:t> Sha </a:t>
                      </a:r>
                      <a:r>
                        <a:rPr lang="en-US" altLang="zh-TW" sz="2000" b="1" kern="1200" dirty="0" err="1" smtClean="0">
                          <a:solidFill>
                            <a:schemeClr val="dk1"/>
                          </a:solidFill>
                          <a:latin typeface="+mn-lt"/>
                          <a:ea typeface="+mn-ea"/>
                          <a:cs typeface="+mn-cs"/>
                        </a:rPr>
                        <a:t>Tsui</a:t>
                      </a:r>
                      <a:endParaRPr lang="en-GB" sz="2000" b="1" kern="1200" dirty="0">
                        <a:solidFill>
                          <a:schemeClr val="dk1"/>
                        </a:solidFill>
                        <a:latin typeface="+mn-lt"/>
                        <a:ea typeface="+mn-ea"/>
                        <a:cs typeface="+mn-cs"/>
                      </a:endParaRPr>
                    </a:p>
                  </a:txBody>
                  <a:tcPr/>
                </a:tc>
                <a:tc>
                  <a:txBody>
                    <a:bodyPr/>
                    <a:lstStyle/>
                    <a:p>
                      <a:pPr marL="0" marR="0" lvl="0" indent="0" algn="ctr" defTabSz="1217430" rtl="0" eaLnBrk="1" fontAlgn="auto" latinLnBrk="0" hangingPunct="1">
                        <a:lnSpc>
                          <a:spcPct val="100000"/>
                        </a:lnSpc>
                        <a:spcBef>
                          <a:spcPts val="0"/>
                        </a:spcBef>
                        <a:spcAft>
                          <a:spcPts val="0"/>
                        </a:spcAft>
                        <a:buClrTx/>
                        <a:buSzTx/>
                        <a:buFontTx/>
                        <a:buNone/>
                        <a:tabLst/>
                        <a:defRPr/>
                      </a:pPr>
                      <a:r>
                        <a:rPr lang="en-GB" sz="2000" dirty="0">
                          <a:latin typeface="+mn-lt"/>
                          <a:ea typeface="微軟正黑體" panose="020B0604030504040204" pitchFamily="34" charset="-120"/>
                        </a:rPr>
                        <a:t>Matthew</a:t>
                      </a:r>
                    </a:p>
                  </a:txBody>
                  <a:tcPr anchor="ctr"/>
                </a:tc>
                <a:extLst>
                  <a:ext uri="{0D108BD9-81ED-4DB2-BD59-A6C34878D82A}">
                    <a16:rowId xmlns="" xmlns:a16="http://schemas.microsoft.com/office/drawing/2014/main" val="3376122486"/>
                  </a:ext>
                </a:extLst>
              </a:tr>
              <a:tr h="648157">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2800" dirty="0" err="1" smtClean="0"/>
                        <a:t>WebCenter</a:t>
                      </a:r>
                      <a:r>
                        <a:rPr lang="en-US" altLang="zh-TW" sz="2800" dirty="0" smtClean="0"/>
                        <a:t> Training 201</a:t>
                      </a:r>
                      <a:endParaRPr lang="en-GB" sz="2800" dirty="0"/>
                    </a:p>
                  </a:txBody>
                  <a:tcPr>
                    <a:solidFill>
                      <a:schemeClr val="accent6">
                        <a:lumMod val="60000"/>
                        <a:lumOff val="40000"/>
                      </a:schemeClr>
                    </a:solidFill>
                  </a:tcPr>
                </a:tc>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2800" dirty="0" smtClean="0"/>
                        <a:t>11/25/2017 (Sat)</a:t>
                      </a:r>
                      <a:endParaRPr lang="en-GB" sz="2800" dirty="0"/>
                    </a:p>
                  </a:txBody>
                  <a:tcPr>
                    <a:solidFill>
                      <a:schemeClr val="accent6">
                        <a:lumMod val="60000"/>
                        <a:lumOff val="40000"/>
                      </a:schemeClr>
                    </a:solidFill>
                  </a:tcPr>
                </a:tc>
                <a:tc>
                  <a:txBody>
                    <a:bodyPr/>
                    <a:lstStyle/>
                    <a:p>
                      <a:r>
                        <a:rPr lang="en-GB" sz="2800" dirty="0"/>
                        <a:t>14:00</a:t>
                      </a:r>
                    </a:p>
                  </a:txBody>
                  <a:tcPr>
                    <a:solidFill>
                      <a:schemeClr val="accent6">
                        <a:lumMod val="60000"/>
                        <a:lumOff val="40000"/>
                      </a:schemeClr>
                    </a:solidFill>
                  </a:tcPr>
                </a:tc>
                <a:tc>
                  <a:txBody>
                    <a:bodyPr/>
                    <a:lstStyle/>
                    <a:p>
                      <a:r>
                        <a:rPr lang="en-US" altLang="zh-TW" sz="2000" b="1" kern="1200" dirty="0" err="1" smtClean="0">
                          <a:solidFill>
                            <a:schemeClr val="dk1"/>
                          </a:solidFill>
                          <a:latin typeface="+mn-lt"/>
                          <a:ea typeface="+mn-ea"/>
                          <a:cs typeface="+mn-cs"/>
                        </a:rPr>
                        <a:t>Tsim</a:t>
                      </a:r>
                      <a:r>
                        <a:rPr lang="en-US" altLang="zh-TW" sz="2000" b="1" kern="1200" dirty="0" smtClean="0">
                          <a:solidFill>
                            <a:schemeClr val="dk1"/>
                          </a:solidFill>
                          <a:latin typeface="+mn-lt"/>
                          <a:ea typeface="+mn-ea"/>
                          <a:cs typeface="+mn-cs"/>
                        </a:rPr>
                        <a:t> Sha </a:t>
                      </a:r>
                      <a:r>
                        <a:rPr lang="en-US" altLang="zh-TW" sz="2000" b="1" kern="1200" dirty="0" err="1" smtClean="0">
                          <a:solidFill>
                            <a:schemeClr val="dk1"/>
                          </a:solidFill>
                          <a:latin typeface="+mn-lt"/>
                          <a:ea typeface="+mn-ea"/>
                          <a:cs typeface="+mn-cs"/>
                        </a:rPr>
                        <a:t>Tsui</a:t>
                      </a:r>
                      <a:endParaRPr lang="en-GB" sz="2000" b="1" kern="1200" dirty="0">
                        <a:solidFill>
                          <a:schemeClr val="dk1"/>
                        </a:solidFill>
                        <a:latin typeface="+mn-lt"/>
                        <a:ea typeface="+mn-ea"/>
                        <a:cs typeface="+mn-cs"/>
                      </a:endParaRPr>
                    </a:p>
                  </a:txBody>
                  <a:tcPr>
                    <a:solidFill>
                      <a:schemeClr val="accent6">
                        <a:lumMod val="60000"/>
                        <a:lumOff val="40000"/>
                      </a:schemeClr>
                    </a:solidFill>
                  </a:tcPr>
                </a:tc>
                <a:tc>
                  <a:txBody>
                    <a:bodyPr/>
                    <a:lstStyle/>
                    <a:p>
                      <a:pPr marL="0" marR="0" lvl="0" indent="0" algn="ctr" defTabSz="1217430" rtl="0" eaLnBrk="1" fontAlgn="auto" latinLnBrk="0" hangingPunct="1">
                        <a:lnSpc>
                          <a:spcPct val="100000"/>
                        </a:lnSpc>
                        <a:spcBef>
                          <a:spcPts val="0"/>
                        </a:spcBef>
                        <a:spcAft>
                          <a:spcPts val="0"/>
                        </a:spcAft>
                        <a:buClrTx/>
                        <a:buSzTx/>
                        <a:buFontTx/>
                        <a:buNone/>
                        <a:tabLst/>
                        <a:defRPr/>
                      </a:pPr>
                      <a:r>
                        <a:rPr lang="en-GB" sz="2000" dirty="0">
                          <a:latin typeface="+mn-lt"/>
                          <a:ea typeface="微軟正黑體" panose="020B0604030504040204" pitchFamily="34" charset="-120"/>
                        </a:rPr>
                        <a:t>Kirk &amp;</a:t>
                      </a:r>
                    </a:p>
                    <a:p>
                      <a:pPr marL="0" marR="0" lvl="0" indent="0" algn="ctr" defTabSz="1217430" rtl="0" eaLnBrk="1" fontAlgn="auto" latinLnBrk="0" hangingPunct="1">
                        <a:lnSpc>
                          <a:spcPct val="100000"/>
                        </a:lnSpc>
                        <a:spcBef>
                          <a:spcPts val="0"/>
                        </a:spcBef>
                        <a:spcAft>
                          <a:spcPts val="0"/>
                        </a:spcAft>
                        <a:buClrTx/>
                        <a:buSzTx/>
                        <a:buFontTx/>
                        <a:buNone/>
                        <a:tabLst/>
                        <a:defRPr/>
                      </a:pPr>
                      <a:r>
                        <a:rPr lang="en-GB" sz="2000" dirty="0">
                          <a:latin typeface="+mn-lt"/>
                          <a:ea typeface="微軟正黑體" panose="020B0604030504040204" pitchFamily="34" charset="-120"/>
                        </a:rPr>
                        <a:t>Frances</a:t>
                      </a:r>
                    </a:p>
                  </a:txBody>
                  <a:tcPr anchor="ctr">
                    <a:solidFill>
                      <a:schemeClr val="accent6">
                        <a:lumMod val="60000"/>
                        <a:lumOff val="40000"/>
                      </a:schemeClr>
                    </a:solidFill>
                  </a:tcPr>
                </a:tc>
                <a:extLst>
                  <a:ext uri="{0D108BD9-81ED-4DB2-BD59-A6C34878D82A}">
                    <a16:rowId xmlns="" xmlns:a16="http://schemas.microsoft.com/office/drawing/2014/main" val="2613351776"/>
                  </a:ext>
                </a:extLst>
              </a:tr>
              <a:tr h="648157">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2800" dirty="0" err="1" smtClean="0"/>
                        <a:t>WebCenter</a:t>
                      </a:r>
                      <a:r>
                        <a:rPr lang="en-US" altLang="zh-TW" sz="2800" dirty="0" smtClean="0"/>
                        <a:t> UMO</a:t>
                      </a:r>
                      <a:endParaRPr lang="en-GB" sz="2800" dirty="0"/>
                    </a:p>
                  </a:txBody>
                  <a:tcPr>
                    <a:solidFill>
                      <a:srgbClr val="FFFF00"/>
                    </a:solidFill>
                  </a:tcPr>
                </a:tc>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2800" dirty="0" smtClean="0"/>
                        <a:t>12/01/2017 (Fri)</a:t>
                      </a:r>
                      <a:endParaRPr lang="en-GB" sz="2800" dirty="0"/>
                    </a:p>
                  </a:txBody>
                  <a:tcPr>
                    <a:solidFill>
                      <a:srgbClr val="FFFF00"/>
                    </a:solidFill>
                  </a:tcPr>
                </a:tc>
                <a:tc>
                  <a:txBody>
                    <a:bodyPr/>
                    <a:lstStyle/>
                    <a:p>
                      <a:r>
                        <a:rPr lang="en-GB" sz="2800" dirty="0"/>
                        <a:t>18:00</a:t>
                      </a:r>
                    </a:p>
                  </a:txBody>
                  <a:tcPr>
                    <a:solidFill>
                      <a:srgbClr val="FFFF00"/>
                    </a:solidFill>
                  </a:tcPr>
                </a:tc>
                <a:tc>
                  <a:txBody>
                    <a:bodyPr/>
                    <a:lstStyle/>
                    <a:p>
                      <a:r>
                        <a:rPr lang="en-US" altLang="zh-TW" sz="2000" b="1" kern="1200" dirty="0" err="1" smtClean="0">
                          <a:solidFill>
                            <a:schemeClr val="dk1"/>
                          </a:solidFill>
                          <a:latin typeface="+mn-lt"/>
                          <a:ea typeface="+mn-ea"/>
                          <a:cs typeface="+mn-cs"/>
                        </a:rPr>
                        <a:t>Tsim</a:t>
                      </a:r>
                      <a:r>
                        <a:rPr lang="en-US" altLang="zh-TW" sz="2000" b="1" kern="1200" dirty="0" smtClean="0">
                          <a:solidFill>
                            <a:schemeClr val="dk1"/>
                          </a:solidFill>
                          <a:latin typeface="+mn-lt"/>
                          <a:ea typeface="+mn-ea"/>
                          <a:cs typeface="+mn-cs"/>
                        </a:rPr>
                        <a:t> Sha </a:t>
                      </a:r>
                      <a:r>
                        <a:rPr lang="en-US" altLang="zh-TW" sz="2000" b="1" kern="1200" dirty="0" err="1" smtClean="0">
                          <a:solidFill>
                            <a:schemeClr val="dk1"/>
                          </a:solidFill>
                          <a:latin typeface="+mn-lt"/>
                          <a:ea typeface="+mn-ea"/>
                          <a:cs typeface="+mn-cs"/>
                        </a:rPr>
                        <a:t>Tsui</a:t>
                      </a:r>
                      <a:endParaRPr lang="en-GB" sz="2000" b="1" kern="1200" dirty="0">
                        <a:solidFill>
                          <a:schemeClr val="dk1"/>
                        </a:solidFill>
                        <a:latin typeface="+mn-lt"/>
                        <a:ea typeface="+mn-ea"/>
                        <a:cs typeface="+mn-cs"/>
                      </a:endParaRPr>
                    </a:p>
                  </a:txBody>
                  <a:tcPr>
                    <a:solidFill>
                      <a:srgbClr val="FFFF00"/>
                    </a:solidFill>
                  </a:tcPr>
                </a:tc>
                <a:tc>
                  <a:txBody>
                    <a:bodyPr/>
                    <a:lstStyle/>
                    <a:p>
                      <a:pPr marL="0" marR="0" lvl="0" indent="0" algn="ctr" defTabSz="1217430" rtl="0" eaLnBrk="1" fontAlgn="auto" latinLnBrk="0" hangingPunct="1">
                        <a:lnSpc>
                          <a:spcPct val="100000"/>
                        </a:lnSpc>
                        <a:spcBef>
                          <a:spcPts val="0"/>
                        </a:spcBef>
                        <a:spcAft>
                          <a:spcPts val="0"/>
                        </a:spcAft>
                        <a:buClrTx/>
                        <a:buSzTx/>
                        <a:buFontTx/>
                        <a:buNone/>
                        <a:tabLst/>
                        <a:defRPr/>
                      </a:pPr>
                      <a:r>
                        <a:rPr lang="en-GB" sz="2000" dirty="0">
                          <a:latin typeface="+mn-lt"/>
                          <a:ea typeface="微軟正黑體" panose="020B0604030504040204" pitchFamily="34" charset="-120"/>
                        </a:rPr>
                        <a:t>Frances &amp; Winnie</a:t>
                      </a:r>
                    </a:p>
                  </a:txBody>
                  <a:tcPr anchor="ctr">
                    <a:solidFill>
                      <a:srgbClr val="FFFF00"/>
                    </a:solidFill>
                  </a:tcPr>
                </a:tc>
                <a:extLst>
                  <a:ext uri="{0D108BD9-81ED-4DB2-BD59-A6C34878D82A}">
                    <a16:rowId xmlns="" xmlns:a16="http://schemas.microsoft.com/office/drawing/2014/main" val="2441300705"/>
                  </a:ext>
                </a:extLst>
              </a:tr>
              <a:tr h="648157">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2800" dirty="0" err="1" smtClean="0"/>
                        <a:t>WebCenter</a:t>
                      </a:r>
                      <a:r>
                        <a:rPr lang="en-US" altLang="zh-TW" sz="2800" dirty="0" smtClean="0"/>
                        <a:t> Training 101</a:t>
                      </a:r>
                      <a:endParaRPr lang="en-GB" sz="2800" dirty="0"/>
                    </a:p>
                  </a:txBody>
                  <a:tcPr>
                    <a:solidFill>
                      <a:schemeClr val="accent1">
                        <a:lumMod val="40000"/>
                        <a:lumOff val="60000"/>
                      </a:schemeClr>
                    </a:solidFill>
                  </a:tcPr>
                </a:tc>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2800" dirty="0" smtClean="0"/>
                        <a:t>12/03/2017 (Sun)</a:t>
                      </a:r>
                      <a:endParaRPr lang="en-GB" sz="2800" dirty="0"/>
                    </a:p>
                  </a:txBody>
                  <a:tcPr>
                    <a:solidFill>
                      <a:schemeClr val="accent1">
                        <a:lumMod val="40000"/>
                        <a:lumOff val="60000"/>
                      </a:schemeClr>
                    </a:solidFill>
                  </a:tcPr>
                </a:tc>
                <a:tc>
                  <a:txBody>
                    <a:bodyPr/>
                    <a:lstStyle/>
                    <a:p>
                      <a:r>
                        <a:rPr lang="en-GB" sz="2800" dirty="0"/>
                        <a:t>14:00</a:t>
                      </a:r>
                    </a:p>
                  </a:txBody>
                  <a:tcPr>
                    <a:solidFill>
                      <a:schemeClr val="accent1">
                        <a:lumMod val="40000"/>
                        <a:lumOff val="60000"/>
                      </a:schemeClr>
                    </a:solidFill>
                  </a:tcPr>
                </a:tc>
                <a:tc>
                  <a:txBody>
                    <a:bodyPr/>
                    <a:lstStyle/>
                    <a:p>
                      <a:r>
                        <a:rPr lang="en-US" altLang="zh-TW" sz="2000" b="1" kern="1200" dirty="0" err="1" smtClean="0">
                          <a:solidFill>
                            <a:schemeClr val="dk1"/>
                          </a:solidFill>
                          <a:latin typeface="+mn-lt"/>
                          <a:ea typeface="+mn-ea"/>
                          <a:cs typeface="+mn-cs"/>
                        </a:rPr>
                        <a:t>Tsim</a:t>
                      </a:r>
                      <a:r>
                        <a:rPr lang="en-US" altLang="zh-TW" sz="2000" b="1" kern="1200" dirty="0" smtClean="0">
                          <a:solidFill>
                            <a:schemeClr val="dk1"/>
                          </a:solidFill>
                          <a:latin typeface="+mn-lt"/>
                          <a:ea typeface="+mn-ea"/>
                          <a:cs typeface="+mn-cs"/>
                        </a:rPr>
                        <a:t> Sha </a:t>
                      </a:r>
                      <a:r>
                        <a:rPr lang="en-US" altLang="zh-TW" sz="2000" b="1" kern="1200" dirty="0" err="1" smtClean="0">
                          <a:solidFill>
                            <a:schemeClr val="dk1"/>
                          </a:solidFill>
                          <a:latin typeface="+mn-lt"/>
                          <a:ea typeface="+mn-ea"/>
                          <a:cs typeface="+mn-cs"/>
                        </a:rPr>
                        <a:t>Tsui</a:t>
                      </a:r>
                      <a:endParaRPr lang="en-GB" sz="2000" b="1" kern="1200" dirty="0">
                        <a:solidFill>
                          <a:schemeClr val="dk1"/>
                        </a:solidFill>
                        <a:latin typeface="+mn-lt"/>
                        <a:ea typeface="+mn-ea"/>
                        <a:cs typeface="+mn-cs"/>
                      </a:endParaRPr>
                    </a:p>
                  </a:txBody>
                  <a:tcPr>
                    <a:solidFill>
                      <a:schemeClr val="accent1">
                        <a:lumMod val="40000"/>
                        <a:lumOff val="60000"/>
                      </a:schemeClr>
                    </a:solidFill>
                  </a:tcPr>
                </a:tc>
                <a:tc>
                  <a:txBody>
                    <a:bodyPr/>
                    <a:lstStyle/>
                    <a:p>
                      <a:pPr marL="0" marR="0" lvl="0" indent="0" algn="ctr" defTabSz="1217430" rtl="0" eaLnBrk="1" fontAlgn="auto" latinLnBrk="0" hangingPunct="1">
                        <a:lnSpc>
                          <a:spcPct val="100000"/>
                        </a:lnSpc>
                        <a:spcBef>
                          <a:spcPts val="0"/>
                        </a:spcBef>
                        <a:spcAft>
                          <a:spcPts val="0"/>
                        </a:spcAft>
                        <a:buClrTx/>
                        <a:buSzTx/>
                        <a:buFontTx/>
                        <a:buNone/>
                        <a:tabLst/>
                        <a:defRPr/>
                      </a:pPr>
                      <a:r>
                        <a:rPr lang="en-GB" sz="2000" dirty="0">
                          <a:latin typeface="+mn-lt"/>
                          <a:ea typeface="微軟正黑體" panose="020B0604030504040204" pitchFamily="34" charset="-120"/>
                        </a:rPr>
                        <a:t>Matthew</a:t>
                      </a:r>
                    </a:p>
                  </a:txBody>
                  <a:tcPr anchor="ctr">
                    <a:solidFill>
                      <a:schemeClr val="accent1">
                        <a:lumMod val="40000"/>
                        <a:lumOff val="60000"/>
                      </a:schemeClr>
                    </a:solidFill>
                  </a:tcPr>
                </a:tc>
                <a:extLst>
                  <a:ext uri="{0D108BD9-81ED-4DB2-BD59-A6C34878D82A}">
                    <a16:rowId xmlns="" xmlns:a16="http://schemas.microsoft.com/office/drawing/2014/main" val="4286722024"/>
                  </a:ext>
                </a:extLst>
              </a:tr>
              <a:tr h="648157">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2800" dirty="0" err="1" smtClean="0"/>
                        <a:t>WebCenter</a:t>
                      </a:r>
                      <a:r>
                        <a:rPr lang="en-US" altLang="zh-TW" sz="2800" dirty="0" smtClean="0"/>
                        <a:t> Training 201</a:t>
                      </a:r>
                      <a:endParaRPr lang="en-GB" sz="2800" dirty="0"/>
                    </a:p>
                  </a:txBody>
                  <a:tcPr>
                    <a:solidFill>
                      <a:schemeClr val="accent6">
                        <a:lumMod val="60000"/>
                        <a:lumOff val="40000"/>
                      </a:schemeClr>
                    </a:solidFill>
                  </a:tcPr>
                </a:tc>
                <a:tc>
                  <a:txBody>
                    <a:bodyPr/>
                    <a:lstStyle/>
                    <a:p>
                      <a:pPr marL="0" marR="0" lvl="0" indent="0" algn="l" defTabSz="1217430" rtl="0" eaLnBrk="1" fontAlgn="auto" latinLnBrk="0" hangingPunct="1">
                        <a:lnSpc>
                          <a:spcPct val="100000"/>
                        </a:lnSpc>
                        <a:spcBef>
                          <a:spcPts val="0"/>
                        </a:spcBef>
                        <a:spcAft>
                          <a:spcPts val="0"/>
                        </a:spcAft>
                        <a:buClrTx/>
                        <a:buSzTx/>
                        <a:buFontTx/>
                        <a:buNone/>
                        <a:tabLst/>
                        <a:defRPr/>
                      </a:pPr>
                      <a:r>
                        <a:rPr lang="en-US" altLang="zh-TW" sz="2800" dirty="0" smtClean="0"/>
                        <a:t>12/17/2017 (Sun)</a:t>
                      </a:r>
                      <a:endParaRPr lang="en-GB" sz="2800" dirty="0"/>
                    </a:p>
                  </a:txBody>
                  <a:tcPr>
                    <a:solidFill>
                      <a:schemeClr val="accent6">
                        <a:lumMod val="60000"/>
                        <a:lumOff val="40000"/>
                      </a:schemeClr>
                    </a:solidFill>
                  </a:tcPr>
                </a:tc>
                <a:tc>
                  <a:txBody>
                    <a:bodyPr/>
                    <a:lstStyle/>
                    <a:p>
                      <a:r>
                        <a:rPr lang="en-GB" sz="2800" dirty="0"/>
                        <a:t>14:00</a:t>
                      </a:r>
                    </a:p>
                  </a:txBody>
                  <a:tcPr>
                    <a:solidFill>
                      <a:schemeClr val="accent6">
                        <a:lumMod val="60000"/>
                        <a:lumOff val="40000"/>
                      </a:schemeClr>
                    </a:solidFill>
                  </a:tcPr>
                </a:tc>
                <a:tc>
                  <a:txBody>
                    <a:bodyPr/>
                    <a:lstStyle/>
                    <a:p>
                      <a:r>
                        <a:rPr lang="en-US" altLang="zh-TW" sz="2000" b="1" kern="1200" dirty="0" err="1" smtClean="0">
                          <a:solidFill>
                            <a:schemeClr val="dk1"/>
                          </a:solidFill>
                          <a:latin typeface="+mn-lt"/>
                          <a:ea typeface="+mn-ea"/>
                          <a:cs typeface="+mn-cs"/>
                        </a:rPr>
                        <a:t>Tsim</a:t>
                      </a:r>
                      <a:r>
                        <a:rPr lang="en-US" altLang="zh-TW" sz="2000" b="1" kern="1200" dirty="0" smtClean="0">
                          <a:solidFill>
                            <a:schemeClr val="dk1"/>
                          </a:solidFill>
                          <a:latin typeface="+mn-lt"/>
                          <a:ea typeface="+mn-ea"/>
                          <a:cs typeface="+mn-cs"/>
                        </a:rPr>
                        <a:t> Sha </a:t>
                      </a:r>
                      <a:r>
                        <a:rPr lang="en-US" altLang="zh-TW" sz="2000" b="1" kern="1200" dirty="0" err="1" smtClean="0">
                          <a:solidFill>
                            <a:schemeClr val="dk1"/>
                          </a:solidFill>
                          <a:latin typeface="+mn-lt"/>
                          <a:ea typeface="+mn-ea"/>
                          <a:cs typeface="+mn-cs"/>
                        </a:rPr>
                        <a:t>Tsui</a:t>
                      </a:r>
                      <a:endParaRPr lang="en-GB" sz="2000" b="1" kern="1200" dirty="0">
                        <a:solidFill>
                          <a:schemeClr val="dk1"/>
                        </a:solidFill>
                        <a:latin typeface="+mn-lt"/>
                        <a:ea typeface="+mn-ea"/>
                        <a:cs typeface="+mn-cs"/>
                      </a:endParaRPr>
                    </a:p>
                  </a:txBody>
                  <a:tcPr>
                    <a:solidFill>
                      <a:schemeClr val="accent6">
                        <a:lumMod val="60000"/>
                        <a:lumOff val="40000"/>
                      </a:schemeClr>
                    </a:solidFill>
                  </a:tcPr>
                </a:tc>
                <a:tc>
                  <a:txBody>
                    <a:bodyPr/>
                    <a:lstStyle/>
                    <a:p>
                      <a:pPr marL="0" marR="0" lvl="0" indent="0" algn="ctr" defTabSz="1217430" rtl="0" eaLnBrk="1" fontAlgn="auto" latinLnBrk="0" hangingPunct="1">
                        <a:lnSpc>
                          <a:spcPct val="100000"/>
                        </a:lnSpc>
                        <a:spcBef>
                          <a:spcPts val="0"/>
                        </a:spcBef>
                        <a:spcAft>
                          <a:spcPts val="0"/>
                        </a:spcAft>
                        <a:buClrTx/>
                        <a:buSzTx/>
                        <a:buFontTx/>
                        <a:buNone/>
                        <a:tabLst/>
                        <a:defRPr/>
                      </a:pPr>
                      <a:r>
                        <a:rPr lang="en-GB" sz="2000" dirty="0">
                          <a:latin typeface="+mn-lt"/>
                          <a:ea typeface="微軟正黑體" panose="020B0604030504040204" pitchFamily="34" charset="-120"/>
                        </a:rPr>
                        <a:t>Maggie</a:t>
                      </a:r>
                    </a:p>
                  </a:txBody>
                  <a:tcPr anchor="ctr">
                    <a:solidFill>
                      <a:schemeClr val="accent6">
                        <a:lumMod val="60000"/>
                        <a:lumOff val="40000"/>
                      </a:schemeClr>
                    </a:solidFill>
                  </a:tcPr>
                </a:tc>
                <a:extLst>
                  <a:ext uri="{0D108BD9-81ED-4DB2-BD59-A6C34878D82A}">
                    <a16:rowId xmlns="" xmlns:a16="http://schemas.microsoft.com/office/drawing/2014/main" val="2786690546"/>
                  </a:ext>
                </a:extLst>
              </a:tr>
            </a:tbl>
          </a:graphicData>
        </a:graphic>
      </p:graphicFrame>
      <p:sp>
        <p:nvSpPr>
          <p:cNvPr id="5" name="Title 1">
            <a:extLst>
              <a:ext uri="{FF2B5EF4-FFF2-40B4-BE49-F238E27FC236}">
                <a16:creationId xmlns:a16="http://schemas.microsoft.com/office/drawing/2014/main" xmlns="" id="{91B6DEBD-8847-4AA3-819D-EB8B23A78A66}"/>
              </a:ext>
            </a:extLst>
          </p:cNvPr>
          <p:cNvSpPr txBox="1">
            <a:spLocks/>
          </p:cNvSpPr>
          <p:nvPr/>
        </p:nvSpPr>
        <p:spPr>
          <a:xfrm>
            <a:off x="511335" y="97659"/>
            <a:ext cx="10972801" cy="1143000"/>
          </a:xfrm>
          <a:prstGeom prst="rect">
            <a:avLst/>
          </a:prstGeom>
        </p:spPr>
        <p:txBody>
          <a:bodyPr vert="horz" lIns="121765" tIns="60882" rIns="121765" bIns="60882" rtlCol="0" anchor="ctr">
            <a:normAutofit/>
          </a:bodyPr>
          <a:lstStyle>
            <a:lvl1pPr algn="ctr" defTabSz="1217430" rtl="0" eaLnBrk="1" latinLnBrk="0" hangingPunct="1">
              <a:spcBef>
                <a:spcPct val="0"/>
              </a:spcBef>
              <a:buNone/>
              <a:defRPr sz="5900" kern="1200">
                <a:solidFill>
                  <a:schemeClr val="tx1"/>
                </a:solidFill>
                <a:latin typeface="+mj-lt"/>
                <a:ea typeface="+mj-ea"/>
                <a:cs typeface="+mj-cs"/>
              </a:defRPr>
            </a:lvl1pPr>
          </a:lstStyle>
          <a:p>
            <a:r>
              <a:rPr lang="en-US" altLang="zh-TW" smtClean="0">
                <a:solidFill>
                  <a:prstClr val="black"/>
                </a:solidFill>
              </a:rPr>
              <a:t>Nov-Dec,2017</a:t>
            </a:r>
            <a:r>
              <a:rPr lang="zh-TW" altLang="en-US" smtClean="0">
                <a:solidFill>
                  <a:prstClr val="black"/>
                </a:solidFill>
              </a:rPr>
              <a:t> </a:t>
            </a:r>
            <a:r>
              <a:rPr lang="en-US" altLang="zh-TW" smtClean="0">
                <a:solidFill>
                  <a:prstClr val="black"/>
                </a:solidFill>
              </a:rPr>
              <a:t>WebCenter Training</a:t>
            </a:r>
            <a:endParaRPr lang="en-GB" dirty="0">
              <a:solidFill>
                <a:prstClr val="black"/>
              </a:solidFill>
            </a:endParaRPr>
          </a:p>
        </p:txBody>
      </p:sp>
    </p:spTree>
    <p:extLst>
      <p:ext uri="{BB962C8B-B14F-4D97-AF65-F5344CB8AC3E}">
        <p14:creationId xmlns:p14="http://schemas.microsoft.com/office/powerpoint/2010/main" val="27573041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7579FF-8A27-4B00-AA68-189B0404FE6E}"/>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xmlns="" id="{9EBADF22-4821-4C10-ABCE-E45B5503BF3E}"/>
              </a:ext>
            </a:extLst>
          </p:cNvPr>
          <p:cNvSpPr>
            <a:spLocks noGrp="1"/>
          </p:cNvSpPr>
          <p:nvPr>
            <p:ph type="subTitle" idx="1"/>
          </p:nvPr>
        </p:nvSpPr>
        <p:spPr/>
        <p:txBody>
          <a:bodyPr/>
          <a:lstStyle/>
          <a:p>
            <a:endParaRPr lang="en-GB"/>
          </a:p>
        </p:txBody>
      </p:sp>
      <p:sp>
        <p:nvSpPr>
          <p:cNvPr id="4" name="TextBox 3">
            <a:extLst>
              <a:ext uri="{FF2B5EF4-FFF2-40B4-BE49-F238E27FC236}">
                <a16:creationId xmlns:a16="http://schemas.microsoft.com/office/drawing/2014/main" xmlns="" id="{BE431D24-944B-4586-A6C8-B74A4A7973F5}"/>
              </a:ext>
            </a:extLst>
          </p:cNvPr>
          <p:cNvSpPr txBox="1"/>
          <p:nvPr/>
        </p:nvSpPr>
        <p:spPr>
          <a:xfrm>
            <a:off x="1439337" y="4388556"/>
            <a:ext cx="246224" cy="369332"/>
          </a:xfrm>
          <a:prstGeom prst="rect">
            <a:avLst/>
          </a:prstGeom>
          <a:noFill/>
        </p:spPr>
        <p:txBody>
          <a:bodyPr wrap="square" rtlCol="0">
            <a:spAutoFit/>
          </a:bodyPr>
          <a:lstStyle/>
          <a:p>
            <a:endParaRPr lang="en-US" dirty="0">
              <a:solidFill>
                <a:prstClr val="black"/>
              </a:solidFill>
              <a:latin typeface="微軟正黑體" panose="020B0604030504040204" pitchFamily="34" charset="-120"/>
            </a:endParaRPr>
          </a:p>
        </p:txBody>
      </p:sp>
      <p:sp>
        <p:nvSpPr>
          <p:cNvPr id="5" name="TextBox 4">
            <a:extLst>
              <a:ext uri="{FF2B5EF4-FFF2-40B4-BE49-F238E27FC236}">
                <a16:creationId xmlns:a16="http://schemas.microsoft.com/office/drawing/2014/main" xmlns="" id="{97A07DD0-7C7B-409F-9180-E88CCD8F919A}"/>
              </a:ext>
            </a:extLst>
          </p:cNvPr>
          <p:cNvSpPr txBox="1"/>
          <p:nvPr/>
        </p:nvSpPr>
        <p:spPr>
          <a:xfrm>
            <a:off x="719671" y="282222"/>
            <a:ext cx="246224" cy="369332"/>
          </a:xfrm>
          <a:prstGeom prst="rect">
            <a:avLst/>
          </a:prstGeom>
          <a:noFill/>
        </p:spPr>
        <p:txBody>
          <a:bodyPr wrap="square" rtlCol="0">
            <a:spAutoFit/>
          </a:bodyPr>
          <a:lstStyle/>
          <a:p>
            <a:endParaRPr lang="en-US" dirty="0">
              <a:solidFill>
                <a:prstClr val="black"/>
              </a:solidFill>
              <a:latin typeface="微軟正黑體" panose="020B0604030504040204" pitchFamily="34" charset="-120"/>
            </a:endParaRPr>
          </a:p>
        </p:txBody>
      </p:sp>
      <p:pic>
        <p:nvPicPr>
          <p:cNvPr id="6" name="Picture 5">
            <a:extLst>
              <a:ext uri="{FF2B5EF4-FFF2-40B4-BE49-F238E27FC236}">
                <a16:creationId xmlns:a16="http://schemas.microsoft.com/office/drawing/2014/main" xmlns="" id="{BCCE4B26-9079-4685-A9CF-B5E9032F6D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1" y="-23738"/>
            <a:ext cx="12191499" cy="6919395"/>
          </a:xfrm>
          <a:prstGeom prst="rect">
            <a:avLst/>
          </a:prstGeom>
        </p:spPr>
      </p:pic>
      <p:sp>
        <p:nvSpPr>
          <p:cNvPr id="7" name="Rectangle 6">
            <a:extLst>
              <a:ext uri="{FF2B5EF4-FFF2-40B4-BE49-F238E27FC236}">
                <a16:creationId xmlns:a16="http://schemas.microsoft.com/office/drawing/2014/main" xmlns="" id="{0FF9F1AC-B7CA-46D6-AB32-CD9F61D7279E}"/>
              </a:ext>
            </a:extLst>
          </p:cNvPr>
          <p:cNvSpPr/>
          <p:nvPr/>
        </p:nvSpPr>
        <p:spPr>
          <a:xfrm>
            <a:off x="1503359" y="4382403"/>
            <a:ext cx="9144000" cy="1220265"/>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微軟正黑體" panose="020B0604030504040204" pitchFamily="34" charset="-120"/>
              <a:ea typeface="微軟正黑體" panose="020B0604030504040204" pitchFamily="34" charset="-120"/>
            </a:endParaRPr>
          </a:p>
        </p:txBody>
      </p:sp>
      <p:sp>
        <p:nvSpPr>
          <p:cNvPr id="8" name="TextBox 7">
            <a:extLst>
              <a:ext uri="{FF2B5EF4-FFF2-40B4-BE49-F238E27FC236}">
                <a16:creationId xmlns:a16="http://schemas.microsoft.com/office/drawing/2014/main" xmlns="" id="{37006A78-BD29-493E-BE84-812C6E5A306E}"/>
              </a:ext>
            </a:extLst>
          </p:cNvPr>
          <p:cNvSpPr txBox="1"/>
          <p:nvPr/>
        </p:nvSpPr>
        <p:spPr>
          <a:xfrm>
            <a:off x="1828857" y="4599417"/>
            <a:ext cx="8732689" cy="923330"/>
          </a:xfrm>
          <a:prstGeom prst="rect">
            <a:avLst/>
          </a:prstGeom>
          <a:noFill/>
        </p:spPr>
        <p:txBody>
          <a:bodyPr wrap="square" rtlCol="0">
            <a:spAutoFit/>
          </a:bodyPr>
          <a:lstStyle/>
          <a:p>
            <a:pPr algn="ctr">
              <a:lnSpc>
                <a:spcPct val="90000"/>
              </a:lnSpc>
            </a:pPr>
            <a:r>
              <a:rPr lang="en-GB" sz="3000" b="1" dirty="0" err="1">
                <a:solidFill>
                  <a:srgbClr val="FFFFFF"/>
                </a:solidFill>
                <a:latin typeface="微軟正黑體" panose="020B0604030504040204" pitchFamily="34" charset="-120"/>
                <a:ea typeface="微軟正黑體" panose="020B0604030504040204" pitchFamily="34" charset="-120"/>
              </a:rPr>
              <a:t>WebSolutions</a:t>
            </a:r>
            <a:r>
              <a:rPr lang="en-GB" sz="3000" b="1" dirty="0">
                <a:solidFill>
                  <a:srgbClr val="FFFFFF"/>
                </a:solidFill>
                <a:latin typeface="微軟正黑體" panose="020B0604030504040204" pitchFamily="34" charset="-120"/>
                <a:ea typeface="微軟正黑體" panose="020B0604030504040204" pitchFamily="34" charset="-120"/>
              </a:rPr>
              <a:t>: </a:t>
            </a:r>
            <a:endParaRPr lang="en-GB" sz="3000" b="1" dirty="0" smtClean="0">
              <a:solidFill>
                <a:srgbClr val="FFFFFF"/>
              </a:solidFill>
              <a:latin typeface="微軟正黑體" panose="020B0604030504040204" pitchFamily="34" charset="-120"/>
              <a:ea typeface="微軟正黑體" panose="020B0604030504040204" pitchFamily="34" charset="-120"/>
            </a:endParaRPr>
          </a:p>
          <a:p>
            <a:pPr algn="ctr">
              <a:lnSpc>
                <a:spcPct val="90000"/>
              </a:lnSpc>
            </a:pPr>
            <a:r>
              <a:rPr lang="en-US" altLang="zh-TW" sz="3000" b="1" dirty="0" smtClean="0">
                <a:solidFill>
                  <a:srgbClr val="FFFFFF"/>
                </a:solidFill>
                <a:latin typeface="微軟正黑體" panose="020B0604030504040204" pitchFamily="34" charset="-120"/>
                <a:ea typeface="微軟正黑體" panose="020B0604030504040204" pitchFamily="34" charset="-120"/>
              </a:rPr>
              <a:t>New </a:t>
            </a:r>
            <a:r>
              <a:rPr lang="en-US" altLang="zh-TW" sz="3000" b="1" dirty="0">
                <a:solidFill>
                  <a:srgbClr val="FFFFFF"/>
                </a:solidFill>
                <a:latin typeface="微軟正黑體" panose="020B0604030504040204" pitchFamily="34" charset="-120"/>
                <a:ea typeface="微軟正黑體" panose="020B0604030504040204" pitchFamily="34" charset="-120"/>
              </a:rPr>
              <a:t>Programs, New Opportunities</a:t>
            </a:r>
            <a:endParaRPr lang="x-none" sz="3000" b="1" dirty="0">
              <a:solidFill>
                <a:srgbClr val="FFFFFF"/>
              </a:solidFill>
              <a:latin typeface="微軟正黑體" panose="020B0604030504040204" pitchFamily="34" charset="-120"/>
              <a:ea typeface="微軟正黑體" panose="020B0604030504040204" pitchFamily="34" charset="-120"/>
            </a:endParaRPr>
          </a:p>
        </p:txBody>
      </p:sp>
      <p:sp>
        <p:nvSpPr>
          <p:cNvPr id="9" name="Rectangle 8">
            <a:extLst>
              <a:ext uri="{FF2B5EF4-FFF2-40B4-BE49-F238E27FC236}">
                <a16:creationId xmlns:a16="http://schemas.microsoft.com/office/drawing/2014/main" xmlns="" id="{00E64789-E23C-4A6C-9FA7-A2E15D62DECB}"/>
              </a:ext>
            </a:extLst>
          </p:cNvPr>
          <p:cNvSpPr/>
          <p:nvPr/>
        </p:nvSpPr>
        <p:spPr>
          <a:xfrm>
            <a:off x="1436049" y="4279230"/>
            <a:ext cx="785619" cy="1323439"/>
          </a:xfrm>
          <a:prstGeom prst="rect">
            <a:avLst/>
          </a:prstGeom>
        </p:spPr>
        <p:txBody>
          <a:bodyPr wrap="square">
            <a:spAutoFit/>
          </a:bodyPr>
          <a:lstStyle/>
          <a:p>
            <a:r>
              <a:rPr lang="en-US" sz="8000" b="1" dirty="0">
                <a:solidFill>
                  <a:prstClr val="white"/>
                </a:solidFill>
                <a:latin typeface="微軟正黑體" panose="020B0604030504040204" pitchFamily="34" charset="-120"/>
                <a:ea typeface="微軟正黑體" panose="020B0604030504040204" pitchFamily="34" charset="-120"/>
                <a:cs typeface="Helvetica Regular" charset="0"/>
              </a:rPr>
              <a:t>[</a:t>
            </a:r>
          </a:p>
        </p:txBody>
      </p:sp>
      <p:sp>
        <p:nvSpPr>
          <p:cNvPr id="10" name="Rectangle 9">
            <a:extLst>
              <a:ext uri="{FF2B5EF4-FFF2-40B4-BE49-F238E27FC236}">
                <a16:creationId xmlns:a16="http://schemas.microsoft.com/office/drawing/2014/main" xmlns="" id="{1338ED76-4EE6-44B0-BCA9-F88BC2168292}"/>
              </a:ext>
            </a:extLst>
          </p:cNvPr>
          <p:cNvSpPr/>
          <p:nvPr/>
        </p:nvSpPr>
        <p:spPr>
          <a:xfrm flipH="1">
            <a:off x="10214537" y="4279229"/>
            <a:ext cx="726572" cy="1323439"/>
          </a:xfrm>
          <a:prstGeom prst="rect">
            <a:avLst/>
          </a:prstGeom>
        </p:spPr>
        <p:txBody>
          <a:bodyPr wrap="square">
            <a:spAutoFit/>
          </a:bodyPr>
          <a:lstStyle/>
          <a:p>
            <a:r>
              <a:rPr lang="en-US" sz="8000" b="1" dirty="0">
                <a:solidFill>
                  <a:prstClr val="white"/>
                </a:solidFill>
                <a:latin typeface="微軟正黑體" panose="020B0604030504040204" pitchFamily="34" charset="-120"/>
                <a:ea typeface="微軟正黑體" panose="020B0604030504040204" pitchFamily="34" charset="-120"/>
                <a:cs typeface="Helvetica Regular" charset="0"/>
              </a:rPr>
              <a:t>]</a:t>
            </a:r>
          </a:p>
        </p:txBody>
      </p:sp>
    </p:spTree>
    <p:extLst>
      <p:ext uri="{BB962C8B-B14F-4D97-AF65-F5344CB8AC3E}">
        <p14:creationId xmlns:p14="http://schemas.microsoft.com/office/powerpoint/2010/main" val="2906274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64406" y="786970"/>
            <a:ext cx="6484576" cy="1946687"/>
          </a:xfrm>
          <a:prstGeom prst="rect">
            <a:avLst/>
          </a:prstGeom>
        </p:spPr>
        <p:txBody>
          <a:bodyPr wrap="square" lIns="68580" tIns="34290" rIns="68580" bIns="34290">
            <a:spAutoFit/>
          </a:bodyPr>
          <a:lstStyle/>
          <a:p>
            <a:r>
              <a:rPr lang="en-US" altLang="zh-TW" sz="3000" b="1" dirty="0" smtClean="0">
                <a:ln w="3175">
                  <a:noFill/>
                </a:ln>
                <a:solidFill>
                  <a:prstClr val="black"/>
                </a:solidFill>
                <a:latin typeface="微軟正黑體" panose="020B0604030504040204" pitchFamily="34" charset="-120"/>
                <a:ea typeface="微軟正黑體" panose="020B0604030504040204" pitchFamily="34" charset="-120"/>
                <a:cs typeface="Calibri" charset="0"/>
              </a:rPr>
              <a:t>FREE </a:t>
            </a:r>
            <a:r>
              <a:rPr lang="en-US" altLang="zh-TW" sz="3000" b="1" dirty="0">
                <a:ln w="3175">
                  <a:noFill/>
                </a:ln>
                <a:solidFill>
                  <a:prstClr val="black"/>
                </a:solidFill>
                <a:latin typeface="微軟正黑體" panose="020B0604030504040204" pitchFamily="34" charset="-120"/>
                <a:ea typeface="微軟正黑體" panose="020B0604030504040204" pitchFamily="34" charset="-120"/>
                <a:cs typeface="Calibri" charset="0"/>
              </a:rPr>
              <a:t>WEBCENTER SPECIAL!</a:t>
            </a:r>
          </a:p>
          <a:p>
            <a:r>
              <a:rPr lang="en-US" altLang="zh-TW" sz="3000" b="1" dirty="0">
                <a:ln w="3175">
                  <a:noFill/>
                </a:ln>
                <a:solidFill>
                  <a:prstClr val="black"/>
                </a:solidFill>
                <a:latin typeface="微軟正黑體" panose="020B0604030504040204" pitchFamily="34" charset="-120"/>
                <a:ea typeface="微軟正黑體" panose="020B0604030504040204" pitchFamily="34" charset="-120"/>
                <a:cs typeface="Calibri" charset="0"/>
              </a:rPr>
              <a:t>VISIT THE BOOTH &amp; RETURN YOUR FORM!</a:t>
            </a:r>
          </a:p>
          <a:p>
            <a:endParaRPr lang="en-US" sz="3200" b="1" dirty="0">
              <a:ln w="3175">
                <a:noFill/>
              </a:ln>
              <a:solidFill>
                <a:prstClr val="black"/>
              </a:solidFill>
              <a:latin typeface="微軟正黑體" panose="020B0604030504040204" pitchFamily="34" charset="-120"/>
              <a:ea typeface="微軟正黑體" panose="020B0604030504040204" pitchFamily="34" charset="-120"/>
              <a:cs typeface="Calibri" charset="0"/>
            </a:endParaRPr>
          </a:p>
        </p:txBody>
      </p:sp>
      <p:sp>
        <p:nvSpPr>
          <p:cNvPr id="17" name="TextBox 16"/>
          <p:cNvSpPr txBox="1"/>
          <p:nvPr/>
        </p:nvSpPr>
        <p:spPr>
          <a:xfrm>
            <a:off x="468173" y="260019"/>
            <a:ext cx="6484576" cy="1054135"/>
          </a:xfrm>
          <a:prstGeom prst="rect">
            <a:avLst/>
          </a:prstGeom>
          <a:noFill/>
        </p:spPr>
        <p:txBody>
          <a:bodyPr wrap="square" lIns="68580" tIns="34290" rIns="68580" bIns="34290" rtlCol="0">
            <a:spAutoFit/>
          </a:bodyPr>
          <a:lstStyle/>
          <a:p>
            <a:pPr marL="10716" indent="-10716">
              <a:lnSpc>
                <a:spcPct val="80000"/>
              </a:lnSpc>
            </a:pPr>
            <a:r>
              <a:rPr lang="en-US" altLang="zh-TW" sz="4000" b="1" dirty="0" smtClean="0">
                <a:solidFill>
                  <a:srgbClr val="00B0F0"/>
                </a:solidFill>
                <a:latin typeface="微軟正黑體" panose="020B0604030504040204" pitchFamily="34" charset="-120"/>
                <a:ea typeface="微軟正黑體" panose="020B0604030504040204" pitchFamily="34" charset="-120"/>
                <a:cs typeface="Calibri" charset="0"/>
              </a:rPr>
              <a:t>YOU NEED A WEBCENTER</a:t>
            </a:r>
          </a:p>
          <a:p>
            <a:pPr marL="10716" indent="-10716">
              <a:lnSpc>
                <a:spcPct val="80000"/>
              </a:lnSpc>
            </a:pPr>
            <a:endParaRPr lang="en-US" sz="4000" b="1" dirty="0">
              <a:solidFill>
                <a:srgbClr val="00B0F0"/>
              </a:solidFill>
              <a:latin typeface="微軟正黑體" panose="020B0604030504040204" pitchFamily="34" charset="-120"/>
              <a:ea typeface="微軟正黑體" panose="020B0604030504040204" pitchFamily="34" charset="-120"/>
              <a:cs typeface="Calibri" charset="0"/>
            </a:endParaRPr>
          </a:p>
        </p:txBody>
      </p:sp>
      <p:sp>
        <p:nvSpPr>
          <p:cNvPr id="20" name="Rectangle 19"/>
          <p:cNvSpPr/>
          <p:nvPr/>
        </p:nvSpPr>
        <p:spPr>
          <a:xfrm>
            <a:off x="452896" y="2824908"/>
            <a:ext cx="8078002" cy="3531736"/>
          </a:xfrm>
          <a:prstGeom prst="rect">
            <a:avLst/>
          </a:prstGeom>
        </p:spPr>
        <p:txBody>
          <a:bodyPr wrap="square" lIns="68580" tIns="34290" rIns="68580" bIns="34290">
            <a:spAutoFit/>
          </a:bodyPr>
          <a:lstStyle/>
          <a:p>
            <a:pPr marL="457200" indent="-457200">
              <a:spcBef>
                <a:spcPts val="1800"/>
              </a:spcBef>
              <a:buFont typeface="微軟正黑體" panose="020B0604030504040204" pitchFamily="34" charset="-120"/>
              <a:buChar char="━"/>
            </a:pPr>
            <a:r>
              <a:rPr lang="en-US" altLang="zh-TW" sz="3000" b="1" dirty="0" smtClean="0">
                <a:ln w="3175">
                  <a:noFill/>
                </a:ln>
                <a:solidFill>
                  <a:prstClr val="black"/>
                </a:solidFill>
                <a:latin typeface="微軟正黑體" panose="020B0604030504040204" pitchFamily="34" charset="-120"/>
                <a:ea typeface="微軟正黑體" panose="020B0604030504040204" pitchFamily="34" charset="-120"/>
                <a:cs typeface="Calibri" charset="0"/>
              </a:rPr>
              <a:t>Buy WCT101 &amp; 201 tickets</a:t>
            </a:r>
            <a:endParaRPr lang="en-GB" altLang="zh-TW" sz="3000" b="1" dirty="0">
              <a:ln w="3175">
                <a:noFill/>
              </a:ln>
              <a:solidFill>
                <a:prstClr val="black"/>
              </a:solidFill>
              <a:latin typeface="微軟正黑體" panose="020B0604030504040204" pitchFamily="34" charset="-120"/>
              <a:ea typeface="微軟正黑體" panose="020B0604030504040204" pitchFamily="34" charset="-120"/>
              <a:cs typeface="Calibri" charset="0"/>
            </a:endParaRPr>
          </a:p>
          <a:p>
            <a:pPr marL="457200" indent="-457200">
              <a:spcBef>
                <a:spcPts val="1800"/>
              </a:spcBef>
              <a:buFont typeface="微軟正黑體" panose="020B0604030504040204" pitchFamily="34" charset="-120"/>
              <a:buChar char="━"/>
            </a:pPr>
            <a:r>
              <a:rPr lang="en-US" altLang="zh-TW" sz="3000" b="1" dirty="0" smtClean="0">
                <a:ln w="3175">
                  <a:noFill/>
                </a:ln>
                <a:solidFill>
                  <a:prstClr val="black"/>
                </a:solidFill>
                <a:latin typeface="微軟正黑體" panose="020B0604030504040204" pitchFamily="34" charset="-120"/>
                <a:ea typeface="微軟正黑體" panose="020B0604030504040204" pitchFamily="34" charset="-120"/>
                <a:cs typeface="Calibri" charset="0"/>
              </a:rPr>
              <a:t>Know more about the latest information of </a:t>
            </a:r>
            <a:r>
              <a:rPr lang="en-US" altLang="zh-TW" sz="3000" b="1" dirty="0" err="1" smtClean="0">
                <a:ln w="3175">
                  <a:noFill/>
                </a:ln>
                <a:solidFill>
                  <a:prstClr val="black"/>
                </a:solidFill>
                <a:latin typeface="微軟正黑體" panose="020B0604030504040204" pitchFamily="34" charset="-120"/>
                <a:ea typeface="微軟正黑體" panose="020B0604030504040204" pitchFamily="34" charset="-120"/>
                <a:cs typeface="Calibri" charset="0"/>
              </a:rPr>
              <a:t>WebCenter</a:t>
            </a:r>
            <a:r>
              <a:rPr lang="en-US" sz="3000" b="1" dirty="0" smtClean="0">
                <a:ln w="3175">
                  <a:noFill/>
                </a:ln>
                <a:solidFill>
                  <a:prstClr val="black"/>
                </a:solidFill>
                <a:latin typeface="微軟正黑體" panose="020B0604030504040204" pitchFamily="34" charset="-120"/>
                <a:ea typeface="微軟正黑體" panose="020B0604030504040204" pitchFamily="34" charset="-120"/>
                <a:cs typeface="Calibri" charset="0"/>
              </a:rPr>
              <a:t> </a:t>
            </a:r>
            <a:endParaRPr lang="en-US" sz="3000" b="1" dirty="0">
              <a:ln w="3175">
                <a:noFill/>
              </a:ln>
              <a:solidFill>
                <a:prstClr val="black"/>
              </a:solidFill>
              <a:latin typeface="微軟正黑體" panose="020B0604030504040204" pitchFamily="34" charset="-120"/>
              <a:ea typeface="微軟正黑體" panose="020B0604030504040204" pitchFamily="34" charset="-120"/>
              <a:cs typeface="Calibri" charset="0"/>
            </a:endParaRPr>
          </a:p>
          <a:p>
            <a:pPr marL="457200" indent="-457200">
              <a:spcBef>
                <a:spcPts val="1800"/>
              </a:spcBef>
              <a:buFont typeface="微軟正黑體" panose="020B0604030504040204" pitchFamily="34" charset="-120"/>
              <a:buChar char="━"/>
            </a:pPr>
            <a:r>
              <a:rPr lang="en-US" altLang="zh-TW" sz="3000" b="1" dirty="0" smtClean="0">
                <a:ln w="3175">
                  <a:noFill/>
                </a:ln>
                <a:solidFill>
                  <a:prstClr val="black"/>
                </a:solidFill>
                <a:latin typeface="微軟正黑體" panose="020B0604030504040204" pitchFamily="34" charset="-120"/>
                <a:ea typeface="微軟正黑體" panose="020B0604030504040204" pitchFamily="34" charset="-120"/>
                <a:cs typeface="Calibri" charset="0"/>
              </a:rPr>
              <a:t>Enquire about what is in </a:t>
            </a:r>
            <a:r>
              <a:rPr lang="en-US" altLang="zh-TW" sz="3000" b="1" dirty="0" err="1" smtClean="0">
                <a:ln w="3175">
                  <a:noFill/>
                </a:ln>
                <a:solidFill>
                  <a:prstClr val="black"/>
                </a:solidFill>
                <a:latin typeface="微軟正黑體" panose="020B0604030504040204" pitchFamily="34" charset="-120"/>
                <a:ea typeface="微軟正黑體" panose="020B0604030504040204" pitchFamily="34" charset="-120"/>
                <a:cs typeface="Calibri" charset="0"/>
              </a:rPr>
              <a:t>WebCenter</a:t>
            </a:r>
            <a:endParaRPr lang="en-US" altLang="zh-TW" sz="3000" b="1" dirty="0" smtClean="0">
              <a:ln w="3175">
                <a:noFill/>
              </a:ln>
              <a:solidFill>
                <a:prstClr val="black"/>
              </a:solidFill>
              <a:latin typeface="微軟正黑體" panose="020B0604030504040204" pitchFamily="34" charset="-120"/>
              <a:ea typeface="微軟正黑體" panose="020B0604030504040204" pitchFamily="34" charset="-120"/>
              <a:cs typeface="Calibri" charset="0"/>
            </a:endParaRPr>
          </a:p>
          <a:p>
            <a:pPr marL="457200" indent="-457200">
              <a:spcBef>
                <a:spcPts val="1800"/>
              </a:spcBef>
              <a:buFont typeface="微軟正黑體" panose="020B0604030504040204" pitchFamily="34" charset="-120"/>
              <a:buChar char="━"/>
            </a:pPr>
            <a:r>
              <a:rPr lang="en-US" altLang="zh-TW" sz="3000" b="1" dirty="0" smtClean="0">
                <a:ln w="3175">
                  <a:noFill/>
                </a:ln>
                <a:solidFill>
                  <a:prstClr val="black"/>
                </a:solidFill>
                <a:latin typeface="微軟正黑體" panose="020B0604030504040204" pitchFamily="34" charset="-120"/>
                <a:ea typeface="微軟正黑體" panose="020B0604030504040204" pitchFamily="34" charset="-120"/>
                <a:cs typeface="Calibri" charset="0"/>
              </a:rPr>
              <a:t>Learn </a:t>
            </a:r>
            <a:r>
              <a:rPr lang="en-US" altLang="zh-TW" sz="3000" b="1" dirty="0">
                <a:ln w="3175">
                  <a:noFill/>
                </a:ln>
                <a:solidFill>
                  <a:prstClr val="black"/>
                </a:solidFill>
                <a:latin typeface="微軟正黑體" panose="020B0604030504040204" pitchFamily="34" charset="-120"/>
                <a:ea typeface="微軟正黑體" panose="020B0604030504040204" pitchFamily="34" charset="-120"/>
                <a:cs typeface="Calibri" charset="0"/>
              </a:rPr>
              <a:t>how to run a </a:t>
            </a:r>
            <a:r>
              <a:rPr lang="en-US" altLang="zh-TW" sz="3000" b="1" dirty="0" err="1">
                <a:ln w="3175">
                  <a:noFill/>
                </a:ln>
                <a:solidFill>
                  <a:prstClr val="black"/>
                </a:solidFill>
                <a:latin typeface="微軟正黑體" panose="020B0604030504040204" pitchFamily="34" charset="-120"/>
                <a:ea typeface="微軟正黑體" panose="020B0604030504040204" pitchFamily="34" charset="-120"/>
                <a:cs typeface="Calibri" charset="0"/>
              </a:rPr>
              <a:t>W</a:t>
            </a:r>
            <a:r>
              <a:rPr lang="en-US" altLang="zh-TW" sz="3000" b="1" dirty="0" err="1" smtClean="0">
                <a:ln w="3175">
                  <a:noFill/>
                </a:ln>
                <a:solidFill>
                  <a:prstClr val="black"/>
                </a:solidFill>
                <a:latin typeface="微軟正黑體" panose="020B0604030504040204" pitchFamily="34" charset="-120"/>
                <a:ea typeface="微軟正黑體" panose="020B0604030504040204" pitchFamily="34" charset="-120"/>
                <a:cs typeface="Calibri" charset="0"/>
              </a:rPr>
              <a:t>ebCenter</a:t>
            </a:r>
            <a:r>
              <a:rPr lang="en-US" altLang="zh-TW" sz="3000" b="1" dirty="0" smtClean="0">
                <a:ln w="3175">
                  <a:noFill/>
                </a:ln>
                <a:solidFill>
                  <a:prstClr val="black"/>
                </a:solidFill>
                <a:latin typeface="微軟正黑體" panose="020B0604030504040204" pitchFamily="34" charset="-120"/>
                <a:ea typeface="微軟正黑體" panose="020B0604030504040204" pitchFamily="34" charset="-120"/>
                <a:cs typeface="Calibri" charset="0"/>
              </a:rPr>
              <a:t> business with Trainers</a:t>
            </a:r>
            <a:endParaRPr lang="en-US" sz="3000" b="1" dirty="0">
              <a:ln w="3175">
                <a:noFill/>
              </a:ln>
              <a:solidFill>
                <a:prstClr val="black"/>
              </a:solidFill>
              <a:latin typeface="微軟正黑體" panose="020B0604030504040204" pitchFamily="34" charset="-120"/>
              <a:ea typeface="微軟正黑體" panose="020B0604030504040204" pitchFamily="34" charset="-120"/>
              <a:cs typeface="Calibri" charset="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20879" t="-329" r="50236" b="396"/>
          <a:stretch/>
        </p:blipFill>
        <p:spPr>
          <a:xfrm>
            <a:off x="8642408" y="-52634"/>
            <a:ext cx="3549592" cy="6862542"/>
          </a:xfrm>
          <a:prstGeom prst="rect">
            <a:avLst/>
          </a:prstGeom>
        </p:spPr>
      </p:pic>
    </p:spTree>
    <p:extLst>
      <p:ext uri="{BB962C8B-B14F-4D97-AF65-F5344CB8AC3E}">
        <p14:creationId xmlns:p14="http://schemas.microsoft.com/office/powerpoint/2010/main" val="164430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xmlns="" id="{025909FF-A261-4BAF-A153-C351A90B5B30}"/>
              </a:ext>
            </a:extLst>
          </p:cNvPr>
          <p:cNvPicPr>
            <a:picLocks noGrp="1" noChangeAspect="1"/>
          </p:cNvPicPr>
          <p:nvPr>
            <p:ph idx="1"/>
          </p:nvPr>
        </p:nvPicPr>
        <p:blipFill>
          <a:blip r:embed="rId2"/>
          <a:stretch>
            <a:fillRect/>
          </a:stretch>
        </p:blipFill>
        <p:spPr>
          <a:xfrm>
            <a:off x="3551438" y="0"/>
            <a:ext cx="5089242" cy="3738716"/>
          </a:xfrm>
        </p:spPr>
      </p:pic>
      <p:pic>
        <p:nvPicPr>
          <p:cNvPr id="6" name="圖片 5">
            <a:extLst>
              <a:ext uri="{FF2B5EF4-FFF2-40B4-BE49-F238E27FC236}">
                <a16:creationId xmlns:a16="http://schemas.microsoft.com/office/drawing/2014/main" xmlns="" id="{D7C90C7B-4312-4421-B7CE-E57AA35B7B62}"/>
              </a:ext>
            </a:extLst>
          </p:cNvPr>
          <p:cNvPicPr>
            <a:picLocks noChangeAspect="1"/>
          </p:cNvPicPr>
          <p:nvPr/>
        </p:nvPicPr>
        <p:blipFill>
          <a:blip r:embed="rId3"/>
          <a:stretch>
            <a:fillRect/>
          </a:stretch>
        </p:blipFill>
        <p:spPr>
          <a:xfrm>
            <a:off x="8138334" y="2762983"/>
            <a:ext cx="4053666" cy="4095135"/>
          </a:xfrm>
          <a:prstGeom prst="rect">
            <a:avLst/>
          </a:prstGeom>
        </p:spPr>
      </p:pic>
      <p:sp>
        <p:nvSpPr>
          <p:cNvPr id="9" name="矩形 8">
            <a:extLst>
              <a:ext uri="{FF2B5EF4-FFF2-40B4-BE49-F238E27FC236}">
                <a16:creationId xmlns:a16="http://schemas.microsoft.com/office/drawing/2014/main" xmlns="" id="{CD4615AA-C906-4EC0-8967-95CE023C6037}"/>
              </a:ext>
            </a:extLst>
          </p:cNvPr>
          <p:cNvSpPr/>
          <p:nvPr/>
        </p:nvSpPr>
        <p:spPr>
          <a:xfrm>
            <a:off x="59" y="2762865"/>
            <a:ext cx="3814916" cy="40951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endParaRPr>
          </a:p>
        </p:txBody>
      </p:sp>
      <p:sp>
        <p:nvSpPr>
          <p:cNvPr id="7" name="矩形 6">
            <a:extLst>
              <a:ext uri="{FF2B5EF4-FFF2-40B4-BE49-F238E27FC236}">
                <a16:creationId xmlns:a16="http://schemas.microsoft.com/office/drawing/2014/main" xmlns="" id="{C79FAF85-0031-4F39-BDA6-E2F71800896F}"/>
              </a:ext>
            </a:extLst>
          </p:cNvPr>
          <p:cNvSpPr/>
          <p:nvPr/>
        </p:nvSpPr>
        <p:spPr>
          <a:xfrm>
            <a:off x="95465" y="3354871"/>
            <a:ext cx="3647767" cy="3431709"/>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US" altLang="zh-TW" b="1" dirty="0" smtClean="0">
                <a:solidFill>
                  <a:prstClr val="black"/>
                </a:solidFill>
              </a:rPr>
              <a:t>Master Coordinator(MC</a:t>
            </a:r>
            <a:r>
              <a:rPr lang="en-US" altLang="zh-TW" b="1" dirty="0">
                <a:solidFill>
                  <a:prstClr val="black"/>
                </a:solidFill>
              </a:rPr>
              <a:t>)</a:t>
            </a:r>
          </a:p>
          <a:p>
            <a:pPr marL="342900" indent="-342900">
              <a:spcAft>
                <a:spcPts val="600"/>
              </a:spcAft>
              <a:buFont typeface="Arial" panose="020B0604020202020204" pitchFamily="34" charset="0"/>
              <a:buChar char="•"/>
            </a:pPr>
            <a:r>
              <a:rPr lang="en-US" altLang="zh-TW" b="1" dirty="0" smtClean="0">
                <a:solidFill>
                  <a:prstClr val="black"/>
                </a:solidFill>
              </a:rPr>
              <a:t>Full-time I.T</a:t>
            </a:r>
            <a:r>
              <a:rPr lang="en-US" altLang="zh-TW" b="1" dirty="0">
                <a:solidFill>
                  <a:prstClr val="black"/>
                </a:solidFill>
              </a:rPr>
              <a:t>. </a:t>
            </a:r>
            <a:r>
              <a:rPr lang="en-US" altLang="zh-TW" b="1" dirty="0" smtClean="0">
                <a:solidFill>
                  <a:prstClr val="black"/>
                </a:solidFill>
              </a:rPr>
              <a:t>Project Manager</a:t>
            </a:r>
            <a:endParaRPr lang="zh-TW" altLang="en-US" b="1" dirty="0">
              <a:solidFill>
                <a:prstClr val="black"/>
              </a:solidFill>
            </a:endParaRPr>
          </a:p>
          <a:p>
            <a:pPr marL="342900" indent="-342900">
              <a:spcBef>
                <a:spcPts val="600"/>
              </a:spcBef>
              <a:spcAft>
                <a:spcPts val="600"/>
              </a:spcAft>
              <a:buFont typeface="Arial" panose="020B0604020202020204" pitchFamily="34" charset="0"/>
              <a:buChar char="•"/>
            </a:pPr>
            <a:r>
              <a:rPr lang="en-US" altLang="zh-TW" b="1" dirty="0" smtClean="0">
                <a:solidFill>
                  <a:prstClr val="black"/>
                </a:solidFill>
              </a:rPr>
              <a:t>20 years of experience in the I.T. industry</a:t>
            </a:r>
            <a:endParaRPr lang="en-US" altLang="zh-TW" b="1" dirty="0">
              <a:solidFill>
                <a:prstClr val="black"/>
              </a:solidFill>
            </a:endParaRPr>
          </a:p>
          <a:p>
            <a:pPr marL="342900" indent="-342900">
              <a:spcBef>
                <a:spcPts val="600"/>
              </a:spcBef>
              <a:spcAft>
                <a:spcPts val="600"/>
              </a:spcAft>
              <a:buFont typeface="Arial" panose="020B0604020202020204" pitchFamily="34" charset="0"/>
              <a:buChar char="•"/>
            </a:pPr>
            <a:r>
              <a:rPr lang="en-US" altLang="zh-TW" b="1" dirty="0" smtClean="0">
                <a:solidFill>
                  <a:prstClr val="black"/>
                </a:solidFill>
              </a:rPr>
              <a:t>MUFO qualifier</a:t>
            </a:r>
            <a:endParaRPr lang="en-US" altLang="zh-TW" b="1" dirty="0">
              <a:solidFill>
                <a:prstClr val="black"/>
              </a:solidFill>
            </a:endParaRPr>
          </a:p>
          <a:p>
            <a:pPr marL="342900" indent="-342900">
              <a:spcBef>
                <a:spcPts val="600"/>
              </a:spcBef>
              <a:spcAft>
                <a:spcPts val="600"/>
              </a:spcAft>
              <a:buFont typeface="Arial" panose="020B0604020202020204" pitchFamily="34" charset="0"/>
              <a:buChar char="•"/>
            </a:pPr>
            <a:r>
              <a:rPr lang="en-US" altLang="zh-TW" b="1" dirty="0" smtClean="0">
                <a:solidFill>
                  <a:prstClr val="black"/>
                </a:solidFill>
              </a:rPr>
              <a:t>Local Seminar Challenger Winner</a:t>
            </a:r>
            <a:endParaRPr lang="en-US" altLang="zh-TW" b="1" dirty="0">
              <a:solidFill>
                <a:prstClr val="black"/>
              </a:solidFill>
            </a:endParaRPr>
          </a:p>
          <a:p>
            <a:pPr marL="342900" indent="-342900">
              <a:spcBef>
                <a:spcPts val="600"/>
              </a:spcBef>
              <a:spcAft>
                <a:spcPts val="600"/>
              </a:spcAft>
              <a:buFont typeface="Arial" panose="020B0604020202020204" pitchFamily="34" charset="0"/>
              <a:buChar char="•"/>
            </a:pPr>
            <a:r>
              <a:rPr lang="en-US" altLang="zh-TW" b="1" dirty="0" err="1" smtClean="0">
                <a:solidFill>
                  <a:prstClr val="black"/>
                </a:solidFill>
              </a:rPr>
              <a:t>WebCenter</a:t>
            </a:r>
            <a:r>
              <a:rPr lang="en-US" altLang="zh-TW" b="1" dirty="0" smtClean="0">
                <a:solidFill>
                  <a:prstClr val="black"/>
                </a:solidFill>
              </a:rPr>
              <a:t> Certified Trainer</a:t>
            </a:r>
            <a:endParaRPr lang="en-US" altLang="zh-TW" b="1" dirty="0">
              <a:solidFill>
                <a:prstClr val="black"/>
              </a:solidFill>
            </a:endParaRPr>
          </a:p>
          <a:p>
            <a:pPr marL="342900" indent="-342900">
              <a:spcBef>
                <a:spcPts val="600"/>
              </a:spcBef>
              <a:spcAft>
                <a:spcPts val="600"/>
              </a:spcAft>
              <a:buFont typeface="Arial" panose="020B0604020202020204" pitchFamily="34" charset="0"/>
              <a:buChar char="•"/>
            </a:pPr>
            <a:r>
              <a:rPr lang="en-US" altLang="zh-TW" b="1" dirty="0" smtClean="0">
                <a:solidFill>
                  <a:prstClr val="black"/>
                </a:solidFill>
              </a:rPr>
              <a:t>Member of Speaker Bureau </a:t>
            </a:r>
            <a:endParaRPr lang="zh-TW" altLang="en-US" b="1" dirty="0">
              <a:solidFill>
                <a:prstClr val="black"/>
              </a:solidFill>
            </a:endParaRPr>
          </a:p>
        </p:txBody>
      </p:sp>
      <p:sp>
        <p:nvSpPr>
          <p:cNvPr id="8" name="Title 1">
            <a:extLst>
              <a:ext uri="{FF2B5EF4-FFF2-40B4-BE49-F238E27FC236}">
                <a16:creationId xmlns:a16="http://schemas.microsoft.com/office/drawing/2014/main" xmlns="" id="{E236C7CB-D6BE-4885-8915-71B05A25051B}"/>
              </a:ext>
            </a:extLst>
          </p:cNvPr>
          <p:cNvSpPr txBox="1">
            <a:spLocks/>
          </p:cNvSpPr>
          <p:nvPr/>
        </p:nvSpPr>
        <p:spPr>
          <a:xfrm>
            <a:off x="31949" y="2458065"/>
            <a:ext cx="3944800" cy="11430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b="1" i="1" dirty="0">
                <a:solidFill>
                  <a:srgbClr val="0070C0"/>
                </a:solidFill>
                <a:latin typeface="Segoe UI Black" panose="020B0A02040204020203" pitchFamily="34" charset="0"/>
                <a:ea typeface="Segoe UI Black" panose="020B0A02040204020203" pitchFamily="34" charset="0"/>
                <a:cs typeface="Segoe UI Black" panose="020B0A02040204020203" pitchFamily="34" charset="0"/>
              </a:rPr>
              <a:t>Matthew Lai</a:t>
            </a:r>
          </a:p>
        </p:txBody>
      </p:sp>
      <p:pic>
        <p:nvPicPr>
          <p:cNvPr id="14" name="圖片 13">
            <a:extLst>
              <a:ext uri="{FF2B5EF4-FFF2-40B4-BE49-F238E27FC236}">
                <a16:creationId xmlns:a16="http://schemas.microsoft.com/office/drawing/2014/main" xmlns="" id="{D31E0CAD-73B8-4613-89B3-688E3BCC2AEE}"/>
              </a:ext>
            </a:extLst>
          </p:cNvPr>
          <p:cNvPicPr>
            <a:picLocks noChangeAspect="1"/>
          </p:cNvPicPr>
          <p:nvPr/>
        </p:nvPicPr>
        <p:blipFill>
          <a:blip r:embed="rId4"/>
          <a:stretch>
            <a:fillRect/>
          </a:stretch>
        </p:blipFill>
        <p:spPr>
          <a:xfrm>
            <a:off x="3910322" y="4475009"/>
            <a:ext cx="4100560" cy="1237362"/>
          </a:xfrm>
          <a:prstGeom prst="rect">
            <a:avLst/>
          </a:prstGeom>
        </p:spPr>
      </p:pic>
      <p:pic>
        <p:nvPicPr>
          <p:cNvPr id="15" name="圖片 14">
            <a:extLst>
              <a:ext uri="{FF2B5EF4-FFF2-40B4-BE49-F238E27FC236}">
                <a16:creationId xmlns:a16="http://schemas.microsoft.com/office/drawing/2014/main" xmlns="" id="{35ED1A31-C6D4-4EC2-A1F2-DB2114BC0861}"/>
              </a:ext>
            </a:extLst>
          </p:cNvPr>
          <p:cNvPicPr>
            <a:picLocks noChangeAspect="1"/>
          </p:cNvPicPr>
          <p:nvPr/>
        </p:nvPicPr>
        <p:blipFill>
          <a:blip r:embed="rId5"/>
          <a:stretch>
            <a:fillRect/>
          </a:stretch>
        </p:blipFill>
        <p:spPr>
          <a:xfrm>
            <a:off x="22689" y="1"/>
            <a:ext cx="3480621" cy="2320414"/>
          </a:xfrm>
          <a:prstGeom prst="rect">
            <a:avLst/>
          </a:prstGeom>
        </p:spPr>
      </p:pic>
      <p:pic>
        <p:nvPicPr>
          <p:cNvPr id="16" name="圖片 15">
            <a:extLst>
              <a:ext uri="{FF2B5EF4-FFF2-40B4-BE49-F238E27FC236}">
                <a16:creationId xmlns:a16="http://schemas.microsoft.com/office/drawing/2014/main" xmlns="" id="{507045BB-59D7-409A-B6AC-E2F4FB8EB5AC}"/>
              </a:ext>
            </a:extLst>
          </p:cNvPr>
          <p:cNvPicPr>
            <a:picLocks noChangeAspect="1"/>
          </p:cNvPicPr>
          <p:nvPr/>
        </p:nvPicPr>
        <p:blipFill>
          <a:blip r:embed="rId6"/>
          <a:stretch>
            <a:fillRect/>
          </a:stretch>
        </p:blipFill>
        <p:spPr>
          <a:xfrm>
            <a:off x="8695125" y="10258"/>
            <a:ext cx="3496875" cy="2310275"/>
          </a:xfrm>
          <a:prstGeom prst="rect">
            <a:avLst/>
          </a:prstGeom>
        </p:spPr>
      </p:pic>
      <p:sp>
        <p:nvSpPr>
          <p:cNvPr id="2" name="TextBox 1"/>
          <p:cNvSpPr txBox="1"/>
          <p:nvPr/>
        </p:nvSpPr>
        <p:spPr>
          <a:xfrm>
            <a:off x="8357632" y="3416308"/>
            <a:ext cx="3615070" cy="3416320"/>
          </a:xfrm>
          <a:prstGeom prst="rect">
            <a:avLst/>
          </a:prstGeom>
          <a:solidFill>
            <a:srgbClr val="41A7C3"/>
          </a:solidFill>
        </p:spPr>
        <p:txBody>
          <a:bodyPr wrap="square" rtlCol="0">
            <a:spAutoFit/>
          </a:bodyPr>
          <a:lstStyle/>
          <a:p>
            <a:pPr marL="285750" indent="-285750">
              <a:lnSpc>
                <a:spcPct val="150000"/>
              </a:lnSpc>
              <a:buFont typeface="Arial" panose="020B0604020202020204" pitchFamily="34" charset="0"/>
              <a:buChar char="•"/>
            </a:pPr>
            <a:r>
              <a:rPr lang="en-US" b="1" dirty="0">
                <a:solidFill>
                  <a:prstClr val="black"/>
                </a:solidFill>
              </a:rPr>
              <a:t>Professional Coordinator (PC)</a:t>
            </a:r>
          </a:p>
          <a:p>
            <a:pPr marL="285750" indent="-285750">
              <a:lnSpc>
                <a:spcPct val="150000"/>
              </a:lnSpc>
              <a:buFont typeface="Arial" panose="020B0604020202020204" pitchFamily="34" charset="0"/>
              <a:buChar char="•"/>
            </a:pPr>
            <a:r>
              <a:rPr lang="en-US" altLang="zh-TW" b="1" dirty="0">
                <a:solidFill>
                  <a:prstClr val="black"/>
                </a:solidFill>
              </a:rPr>
              <a:t>President (Chairman) Challenge Winner</a:t>
            </a:r>
          </a:p>
          <a:p>
            <a:pPr marL="285750" indent="-285750">
              <a:lnSpc>
                <a:spcPct val="150000"/>
              </a:lnSpc>
              <a:buFont typeface="Arial" panose="020B0604020202020204" pitchFamily="34" charset="0"/>
              <a:buChar char="•"/>
            </a:pPr>
            <a:r>
              <a:rPr lang="en-US" altLang="zh-TW" b="1" dirty="0" err="1">
                <a:solidFill>
                  <a:prstClr val="black"/>
                </a:solidFill>
              </a:rPr>
              <a:t>WebCenter</a:t>
            </a:r>
            <a:r>
              <a:rPr lang="en-US" altLang="zh-TW" b="1" dirty="0">
                <a:solidFill>
                  <a:prstClr val="black"/>
                </a:solidFill>
              </a:rPr>
              <a:t> Challenge Winner</a:t>
            </a:r>
          </a:p>
          <a:p>
            <a:pPr marL="285750" indent="-285750">
              <a:lnSpc>
                <a:spcPct val="150000"/>
              </a:lnSpc>
              <a:buFont typeface="Arial" panose="020B0604020202020204" pitchFamily="34" charset="0"/>
              <a:buChar char="•"/>
            </a:pPr>
            <a:r>
              <a:rPr lang="en-US" altLang="zh-TW" b="1" dirty="0">
                <a:solidFill>
                  <a:prstClr val="black"/>
                </a:solidFill>
              </a:rPr>
              <a:t>MUFO qualifier</a:t>
            </a:r>
          </a:p>
          <a:p>
            <a:pPr marL="285750" indent="-285750">
              <a:lnSpc>
                <a:spcPct val="150000"/>
              </a:lnSpc>
              <a:buFont typeface="Arial" panose="020B0604020202020204" pitchFamily="34" charset="0"/>
              <a:buChar char="•"/>
            </a:pPr>
            <a:r>
              <a:rPr lang="en-US" b="1" dirty="0" smtClean="0">
                <a:solidFill>
                  <a:prstClr val="black"/>
                </a:solidFill>
              </a:rPr>
              <a:t>Local Seminar Challenge Winner</a:t>
            </a:r>
            <a:endParaRPr lang="en-US" b="1" dirty="0">
              <a:solidFill>
                <a:prstClr val="black"/>
              </a:solidFill>
            </a:endParaRPr>
          </a:p>
          <a:p>
            <a:pPr marL="285750" indent="-285750">
              <a:lnSpc>
                <a:spcPct val="150000"/>
              </a:lnSpc>
              <a:buFont typeface="Arial" panose="020B0604020202020204" pitchFamily="34" charset="0"/>
              <a:buChar char="•"/>
            </a:pPr>
            <a:r>
              <a:rPr lang="en-US" altLang="zh-TW" b="1" dirty="0" err="1">
                <a:solidFill>
                  <a:prstClr val="black"/>
                </a:solidFill>
              </a:rPr>
              <a:t>WebCenter</a:t>
            </a:r>
            <a:r>
              <a:rPr lang="en-US" altLang="zh-TW" b="1" dirty="0">
                <a:solidFill>
                  <a:prstClr val="black"/>
                </a:solidFill>
              </a:rPr>
              <a:t> Certified Trainer</a:t>
            </a:r>
            <a:endParaRPr lang="en-US" b="1" dirty="0">
              <a:solidFill>
                <a:prstClr val="black"/>
              </a:solidFill>
            </a:endParaRPr>
          </a:p>
          <a:p>
            <a:pPr marL="285750" indent="-285750">
              <a:lnSpc>
                <a:spcPct val="150000"/>
              </a:lnSpc>
              <a:buFont typeface="Arial" panose="020B0604020202020204" pitchFamily="34" charset="0"/>
              <a:buChar char="•"/>
            </a:pPr>
            <a:r>
              <a:rPr lang="en-US" altLang="zh-TW" b="1" dirty="0">
                <a:solidFill>
                  <a:prstClr val="black"/>
                </a:solidFill>
              </a:rPr>
              <a:t>Member of Speaker Bureau </a:t>
            </a:r>
            <a:endParaRPr lang="en-US" b="1" dirty="0">
              <a:solidFill>
                <a:prstClr val="black"/>
              </a:solidFill>
            </a:endParaRPr>
          </a:p>
        </p:txBody>
      </p:sp>
    </p:spTree>
    <p:extLst>
      <p:ext uri="{BB962C8B-B14F-4D97-AF65-F5344CB8AC3E}">
        <p14:creationId xmlns:p14="http://schemas.microsoft.com/office/powerpoint/2010/main" val="20770716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 y="-140011"/>
            <a:ext cx="12192000" cy="6998011"/>
          </a:xfrm>
          <a:prstGeom prst="rect">
            <a:avLst/>
          </a:prstGeom>
        </p:spPr>
      </p:pic>
      <p:sp>
        <p:nvSpPr>
          <p:cNvPr id="3" name="TextBox 2"/>
          <p:cNvSpPr txBox="1"/>
          <p:nvPr/>
        </p:nvSpPr>
        <p:spPr>
          <a:xfrm>
            <a:off x="59" y="2116347"/>
            <a:ext cx="12192000" cy="1631216"/>
          </a:xfrm>
          <a:prstGeom prst="rect">
            <a:avLst/>
          </a:prstGeom>
          <a:solidFill>
            <a:schemeClr val="bg1">
              <a:alpha val="16000"/>
            </a:schemeClr>
          </a:solidFill>
        </p:spPr>
        <p:txBody>
          <a:bodyPr wrap="square" rtlCol="0">
            <a:spAutoFit/>
          </a:bodyPr>
          <a:lstStyle/>
          <a:p>
            <a:pPr algn="ctr"/>
            <a:r>
              <a:rPr lang="en-US" sz="10000" dirty="0">
                <a:solidFill>
                  <a:prstClr val="white"/>
                </a:solidFill>
              </a:rPr>
              <a:t>INTERNET  CLIMATE</a:t>
            </a:r>
          </a:p>
        </p:txBody>
      </p:sp>
      <p:sp>
        <p:nvSpPr>
          <p:cNvPr id="11" name="Rectangle 10"/>
          <p:cNvSpPr/>
          <p:nvPr/>
        </p:nvSpPr>
        <p:spPr>
          <a:xfrm>
            <a:off x="0" y="643799"/>
            <a:ext cx="7010400" cy="913199"/>
          </a:xfrm>
          <a:prstGeom prst="rect">
            <a:avLst/>
          </a:prstGeom>
          <a:solidFill>
            <a:schemeClr val="tx1">
              <a:lumMod val="85000"/>
              <a:lumOff val="15000"/>
              <a:alpha val="69000"/>
            </a:schemeClr>
          </a:solidFill>
        </p:spPr>
        <p:txBody>
          <a:bodyPr wrap="square">
            <a:spAutoFit/>
          </a:bodyPr>
          <a:lstStyle/>
          <a:p>
            <a:pPr algn="ctr" defTabSz="1219170"/>
            <a:r>
              <a:rPr lang="en-US" sz="2667" dirty="0">
                <a:solidFill>
                  <a:srgbClr val="FFFFFF"/>
                </a:solidFill>
              </a:rPr>
              <a:t>The average person spends 5.2 hours per day on their mobile device</a:t>
            </a:r>
          </a:p>
        </p:txBody>
      </p:sp>
      <p:sp>
        <p:nvSpPr>
          <p:cNvPr id="12" name="Rectangle 11"/>
          <p:cNvSpPr/>
          <p:nvPr/>
        </p:nvSpPr>
        <p:spPr>
          <a:xfrm>
            <a:off x="0" y="5421770"/>
            <a:ext cx="7010400" cy="913199"/>
          </a:xfrm>
          <a:prstGeom prst="rect">
            <a:avLst/>
          </a:prstGeom>
          <a:solidFill>
            <a:schemeClr val="tx1">
              <a:lumMod val="85000"/>
              <a:lumOff val="15000"/>
              <a:alpha val="69000"/>
            </a:schemeClr>
          </a:solidFill>
        </p:spPr>
        <p:txBody>
          <a:bodyPr wrap="square">
            <a:spAutoFit/>
          </a:bodyPr>
          <a:lstStyle/>
          <a:p>
            <a:r>
              <a:rPr lang="en-US" sz="2667" dirty="0">
                <a:solidFill>
                  <a:prstClr val="white"/>
                </a:solidFill>
              </a:rPr>
              <a:t>88% of consumers read online reviews to determine the quality of a local business </a:t>
            </a:r>
          </a:p>
        </p:txBody>
      </p:sp>
      <p:sp>
        <p:nvSpPr>
          <p:cNvPr id="13" name="Rectangle 12"/>
          <p:cNvSpPr/>
          <p:nvPr/>
        </p:nvSpPr>
        <p:spPr>
          <a:xfrm>
            <a:off x="0" y="3061854"/>
            <a:ext cx="7010400" cy="913199"/>
          </a:xfrm>
          <a:prstGeom prst="rect">
            <a:avLst/>
          </a:prstGeom>
          <a:solidFill>
            <a:schemeClr val="tx1">
              <a:lumMod val="85000"/>
              <a:lumOff val="15000"/>
              <a:alpha val="69000"/>
            </a:schemeClr>
          </a:solidFill>
        </p:spPr>
        <p:txBody>
          <a:bodyPr wrap="square">
            <a:spAutoFit/>
          </a:bodyPr>
          <a:lstStyle/>
          <a:p>
            <a:r>
              <a:rPr lang="en-US" sz="2667" dirty="0">
                <a:solidFill>
                  <a:prstClr val="white"/>
                </a:solidFill>
              </a:rPr>
              <a:t>85% of customers expect businesses to be active on social media </a:t>
            </a:r>
          </a:p>
        </p:txBody>
      </p:sp>
      <p:sp>
        <p:nvSpPr>
          <p:cNvPr id="14" name="Rectangle 13"/>
          <p:cNvSpPr/>
          <p:nvPr/>
        </p:nvSpPr>
        <p:spPr>
          <a:xfrm>
            <a:off x="5181600" y="4222485"/>
            <a:ext cx="7010400" cy="913199"/>
          </a:xfrm>
          <a:prstGeom prst="rect">
            <a:avLst/>
          </a:prstGeom>
          <a:solidFill>
            <a:schemeClr val="tx1">
              <a:lumMod val="85000"/>
              <a:lumOff val="15000"/>
              <a:alpha val="69000"/>
            </a:schemeClr>
          </a:solidFill>
        </p:spPr>
        <p:txBody>
          <a:bodyPr wrap="square">
            <a:spAutoFit/>
          </a:bodyPr>
          <a:lstStyle/>
          <a:p>
            <a:r>
              <a:rPr lang="en-US" sz="2667" dirty="0">
                <a:solidFill>
                  <a:prstClr val="white"/>
                </a:solidFill>
              </a:rPr>
              <a:t>There are 3.4 billion Google searches per day.  61% are for local searches</a:t>
            </a:r>
          </a:p>
        </p:txBody>
      </p:sp>
      <p:sp>
        <p:nvSpPr>
          <p:cNvPr id="15" name="Rectangle 14"/>
          <p:cNvSpPr/>
          <p:nvPr/>
        </p:nvSpPr>
        <p:spPr>
          <a:xfrm>
            <a:off x="5181600" y="1883634"/>
            <a:ext cx="7010400" cy="913199"/>
          </a:xfrm>
          <a:prstGeom prst="rect">
            <a:avLst/>
          </a:prstGeom>
          <a:solidFill>
            <a:schemeClr val="tx1">
              <a:lumMod val="85000"/>
              <a:lumOff val="15000"/>
              <a:alpha val="69000"/>
            </a:schemeClr>
          </a:solidFill>
        </p:spPr>
        <p:txBody>
          <a:bodyPr wrap="square">
            <a:spAutoFit/>
          </a:bodyPr>
          <a:lstStyle/>
          <a:p>
            <a:r>
              <a:rPr lang="en-US" sz="2667" dirty="0">
                <a:solidFill>
                  <a:prstClr val="white"/>
                </a:solidFill>
              </a:rPr>
              <a:t>74% of people are more likely to visit mobile-optimized sites</a:t>
            </a:r>
          </a:p>
        </p:txBody>
      </p:sp>
    </p:spTree>
    <p:extLst>
      <p:ext uri="{BB962C8B-B14F-4D97-AF65-F5344CB8AC3E}">
        <p14:creationId xmlns:p14="http://schemas.microsoft.com/office/powerpoint/2010/main" val="95329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919176" y="5851527"/>
            <a:ext cx="184731" cy="461665"/>
          </a:xfrm>
          <a:prstGeom prst="rect">
            <a:avLst/>
          </a:prstGeom>
          <a:noFill/>
        </p:spPr>
        <p:txBody>
          <a:bodyPr wrap="none" rtlCol="0">
            <a:spAutoFit/>
          </a:bodyPr>
          <a:lstStyle/>
          <a:p>
            <a:pPr defTabSz="609585"/>
            <a:endParaRPr lang="en-US" sz="2400" b="1" dirty="0">
              <a:solidFill>
                <a:prstClr val="black"/>
              </a:solidFill>
              <a:latin typeface="微軟正黑體" panose="020B0604030504040204" pitchFamily="34" charset="-120"/>
              <a:ea typeface="微軟正黑體" panose="020B0604030504040204" pitchFamily="34" charset="-120"/>
            </a:endParaRPr>
          </a:p>
        </p:txBody>
      </p:sp>
      <p:sp>
        <p:nvSpPr>
          <p:cNvPr id="3" name="TextBox 2"/>
          <p:cNvSpPr txBox="1"/>
          <p:nvPr/>
        </p:nvSpPr>
        <p:spPr>
          <a:xfrm>
            <a:off x="959621" y="376415"/>
            <a:ext cx="184731" cy="461665"/>
          </a:xfrm>
          <a:prstGeom prst="rect">
            <a:avLst/>
          </a:prstGeom>
          <a:noFill/>
        </p:spPr>
        <p:txBody>
          <a:bodyPr wrap="none" rtlCol="0">
            <a:spAutoFit/>
          </a:bodyPr>
          <a:lstStyle/>
          <a:p>
            <a:pPr defTabSz="609585"/>
            <a:endParaRPr lang="en-US" sz="2400" b="1" dirty="0">
              <a:solidFill>
                <a:prstClr val="black"/>
              </a:solidFill>
              <a:latin typeface="微軟正黑體" panose="020B0604030504040204" pitchFamily="34" charset="-120"/>
              <a:ea typeface="微軟正黑體" panose="020B0604030504040204" pitchFamily="34" charset="-120"/>
            </a:endParaRPr>
          </a:p>
        </p:txBody>
      </p:sp>
      <p:sp>
        <p:nvSpPr>
          <p:cNvPr id="7" name="Rectangle 6"/>
          <p:cNvSpPr/>
          <p:nvPr/>
        </p:nvSpPr>
        <p:spPr>
          <a:xfrm>
            <a:off x="161425" y="868857"/>
            <a:ext cx="11930049" cy="1274195"/>
          </a:xfrm>
          <a:prstGeom prst="rect">
            <a:avLst/>
          </a:prstGeom>
        </p:spPr>
        <p:txBody>
          <a:bodyPr wrap="square">
            <a:spAutoFit/>
          </a:bodyPr>
          <a:lstStyle/>
          <a:p>
            <a:pPr algn="ctr" defTabSz="1219170">
              <a:lnSpc>
                <a:spcPct val="120000"/>
              </a:lnSpc>
            </a:pPr>
            <a:r>
              <a:rPr lang="en-US" sz="3200" dirty="0">
                <a:solidFill>
                  <a:prstClr val="white"/>
                </a:solidFill>
                <a:cs typeface="Century Gothic"/>
              </a:rPr>
              <a:t>A PROVEN, DUPLICATABLE, SYSTEM TO PROVIDE </a:t>
            </a:r>
          </a:p>
          <a:p>
            <a:pPr algn="ctr" defTabSz="1219170">
              <a:lnSpc>
                <a:spcPct val="120000"/>
              </a:lnSpc>
            </a:pPr>
            <a:r>
              <a:rPr lang="en-US" sz="3200" dirty="0">
                <a:solidFill>
                  <a:prstClr val="white"/>
                </a:solidFill>
                <a:cs typeface="Century Gothic"/>
              </a:rPr>
              <a:t>SMALL BUSINESS OWNERS AN EFFECTIVE INTERNET PRESENCE</a:t>
            </a:r>
          </a:p>
        </p:txBody>
      </p:sp>
      <p:sp>
        <p:nvSpPr>
          <p:cNvPr id="17" name="Rectangle 16"/>
          <p:cNvSpPr/>
          <p:nvPr/>
        </p:nvSpPr>
        <p:spPr>
          <a:xfrm>
            <a:off x="161424" y="2377512"/>
            <a:ext cx="11930049" cy="732573"/>
          </a:xfrm>
          <a:prstGeom prst="rect">
            <a:avLst/>
          </a:prstGeom>
        </p:spPr>
        <p:txBody>
          <a:bodyPr wrap="square">
            <a:spAutoFit/>
          </a:bodyPr>
          <a:lstStyle/>
          <a:p>
            <a:pPr algn="ctr" defTabSz="1219170">
              <a:lnSpc>
                <a:spcPct val="120000"/>
              </a:lnSpc>
            </a:pPr>
            <a:r>
              <a:rPr lang="en-US" sz="3467" b="1" dirty="0">
                <a:solidFill>
                  <a:prstClr val="white"/>
                </a:solidFill>
                <a:cs typeface="Century Gothic"/>
              </a:rPr>
              <a:t>TOGETHER, WE HELP BUSINESSES AND ORGANIZATIONS WITH:</a:t>
            </a:r>
          </a:p>
        </p:txBody>
      </p:sp>
      <p:sp>
        <p:nvSpPr>
          <p:cNvPr id="19" name="Rectangle 18"/>
          <p:cNvSpPr/>
          <p:nvPr/>
        </p:nvSpPr>
        <p:spPr>
          <a:xfrm>
            <a:off x="197225" y="3552551"/>
            <a:ext cx="566159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defTabSz="1219170"/>
            <a:r>
              <a:rPr lang="en-US" sz="2133" b="1" cap="all" dirty="0">
                <a:solidFill>
                  <a:prstClr val="white"/>
                </a:solidFill>
                <a:ea typeface="ＭＳ Ｐゴシック" charset="0"/>
                <a:cs typeface="Century Gothic"/>
              </a:rPr>
              <a:t>Increasing Revenues</a:t>
            </a:r>
          </a:p>
        </p:txBody>
      </p:sp>
      <p:sp>
        <p:nvSpPr>
          <p:cNvPr id="20" name="Rectangle 19"/>
          <p:cNvSpPr/>
          <p:nvPr/>
        </p:nvSpPr>
        <p:spPr>
          <a:xfrm>
            <a:off x="197225" y="4466951"/>
            <a:ext cx="566159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defTabSz="1219170">
              <a:lnSpc>
                <a:spcPct val="120000"/>
              </a:lnSpc>
            </a:pPr>
            <a:r>
              <a:rPr lang="en-US" sz="2133" b="1" cap="all" dirty="0">
                <a:solidFill>
                  <a:prstClr val="white"/>
                </a:solidFill>
                <a:ea typeface="ＭＳ Ｐゴシック" charset="0"/>
                <a:cs typeface="Century Gothic"/>
              </a:rPr>
              <a:t>Decreasing Expenses</a:t>
            </a:r>
          </a:p>
        </p:txBody>
      </p:sp>
      <p:sp>
        <p:nvSpPr>
          <p:cNvPr id="21" name="Rectangle 20"/>
          <p:cNvSpPr/>
          <p:nvPr/>
        </p:nvSpPr>
        <p:spPr>
          <a:xfrm>
            <a:off x="201157" y="5381351"/>
            <a:ext cx="5657664"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defTabSz="1219170">
              <a:lnSpc>
                <a:spcPct val="120000"/>
              </a:lnSpc>
            </a:pPr>
            <a:r>
              <a:rPr lang="en-US" sz="2133" b="1" cap="all" dirty="0">
                <a:solidFill>
                  <a:prstClr val="white"/>
                </a:solidFill>
                <a:ea typeface="ＭＳ Ｐゴシック" charset="0"/>
                <a:cs typeface="Century Gothic"/>
              </a:rPr>
              <a:t>Increasing Customer Satisfaction</a:t>
            </a:r>
          </a:p>
        </p:txBody>
      </p:sp>
      <p:sp>
        <p:nvSpPr>
          <p:cNvPr id="22" name="Rectangle 21"/>
          <p:cNvSpPr/>
          <p:nvPr/>
        </p:nvSpPr>
        <p:spPr>
          <a:xfrm>
            <a:off x="6237253" y="3552551"/>
            <a:ext cx="5728717"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13" lvl="1" algn="r">
              <a:lnSpc>
                <a:spcPct val="120000"/>
              </a:lnSpc>
            </a:pPr>
            <a:r>
              <a:rPr lang="en-US" sz="2133" b="1" cap="all" dirty="0">
                <a:solidFill>
                  <a:prstClr val="white"/>
                </a:solidFill>
                <a:ea typeface="ＭＳ Ｐゴシック" charset="0"/>
                <a:cs typeface="Century Gothic"/>
              </a:rPr>
              <a:t>STREAMLINING BUSINESS PRACTICES </a:t>
            </a:r>
          </a:p>
        </p:txBody>
      </p:sp>
      <p:sp>
        <p:nvSpPr>
          <p:cNvPr id="23" name="Rectangle 22"/>
          <p:cNvSpPr/>
          <p:nvPr/>
        </p:nvSpPr>
        <p:spPr>
          <a:xfrm>
            <a:off x="6237253" y="4465069"/>
            <a:ext cx="573391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algn="r" defTabSz="1219170">
              <a:lnSpc>
                <a:spcPct val="120000"/>
              </a:lnSpc>
            </a:pPr>
            <a:r>
              <a:rPr lang="en-US" sz="2133" b="1" cap="all" dirty="0">
                <a:solidFill>
                  <a:prstClr val="white"/>
                </a:solidFill>
                <a:ea typeface="ＭＳ Ｐゴシック" charset="0"/>
                <a:cs typeface="Century Gothic"/>
              </a:rPr>
              <a:t>INCREASING ENGAGEMENT</a:t>
            </a:r>
          </a:p>
        </p:txBody>
      </p:sp>
      <p:sp>
        <p:nvSpPr>
          <p:cNvPr id="24" name="Rectangle 23"/>
          <p:cNvSpPr/>
          <p:nvPr/>
        </p:nvSpPr>
        <p:spPr>
          <a:xfrm>
            <a:off x="6237253" y="5454147"/>
            <a:ext cx="5728717"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algn="r" defTabSz="1219170">
              <a:lnSpc>
                <a:spcPct val="120000"/>
              </a:lnSpc>
            </a:pPr>
            <a:r>
              <a:rPr lang="en-US" sz="2133" b="1" cap="all" dirty="0">
                <a:solidFill>
                  <a:prstClr val="white"/>
                </a:solidFill>
                <a:ea typeface="ＭＳ Ｐゴシック" charset="0"/>
                <a:cs typeface="Century Gothic"/>
              </a:rPr>
              <a:t>MARKETING THEIR BUSINESS</a:t>
            </a:r>
          </a:p>
        </p:txBody>
      </p:sp>
    </p:spTree>
    <p:extLst>
      <p:ext uri="{BB962C8B-B14F-4D97-AF65-F5344CB8AC3E}">
        <p14:creationId xmlns:p14="http://schemas.microsoft.com/office/powerpoint/2010/main" val="232994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ppt_x"/>
                                          </p:val>
                                        </p:tav>
                                        <p:tav tm="100000">
                                          <p:val>
                                            <p:strVal val="#ppt_x"/>
                                          </p:val>
                                        </p:tav>
                                      </p:tavLst>
                                    </p:anim>
                                    <p:anim calcmode="lin" valueType="num">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37963" y="1089105"/>
            <a:ext cx="6705600" cy="711200"/>
          </a:xfrm>
          <a:prstGeom prst="rect">
            <a:avLst/>
          </a:prstGeom>
        </p:spPr>
        <p:txBody>
          <a:bodyPr vert="horz" lIns="121917" tIns="60958" rIns="121917" bIns="60958"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cap="all" dirty="0" smtClean="0">
                <a:solidFill>
                  <a:srgbClr val="00B0F0"/>
                </a:solidFill>
              </a:rPr>
              <a:t>MORE THAN JUST A WEBSITE</a:t>
            </a:r>
            <a:endParaRPr lang="en-US" b="1" cap="all" dirty="0">
              <a:solidFill>
                <a:srgbClr val="00B0F0"/>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6" y="0"/>
            <a:ext cx="4090969" cy="68580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9376" y="2061882"/>
            <a:ext cx="7932683" cy="3795588"/>
          </a:xfrm>
          <a:prstGeom prst="rect">
            <a:avLst/>
          </a:prstGeom>
        </p:spPr>
      </p:pic>
    </p:spTree>
    <p:extLst>
      <p:ext uri="{BB962C8B-B14F-4D97-AF65-F5344CB8AC3E}">
        <p14:creationId xmlns:p14="http://schemas.microsoft.com/office/powerpoint/2010/main" val="342770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192" y="-1"/>
            <a:ext cx="12287251" cy="6858001"/>
          </a:xfrm>
          <a:prstGeom prst="rect">
            <a:avLst/>
          </a:prstGeom>
        </p:spPr>
      </p:pic>
      <p:sp>
        <p:nvSpPr>
          <p:cNvPr id="5" name="Rectangle 4"/>
          <p:cNvSpPr/>
          <p:nvPr/>
        </p:nvSpPr>
        <p:spPr>
          <a:xfrm>
            <a:off x="-8351" y="4990214"/>
            <a:ext cx="12192000" cy="1627020"/>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endParaRPr>
          </a:p>
        </p:txBody>
      </p:sp>
      <p:sp>
        <p:nvSpPr>
          <p:cNvPr id="7" name="Rectangle 6"/>
          <p:cNvSpPr/>
          <p:nvPr/>
        </p:nvSpPr>
        <p:spPr>
          <a:xfrm>
            <a:off x="297049" y="4852650"/>
            <a:ext cx="1047492" cy="1733680"/>
          </a:xfrm>
          <a:prstGeom prst="rect">
            <a:avLst/>
          </a:prstGeom>
        </p:spPr>
        <p:txBody>
          <a:bodyPr wrap="square">
            <a:spAutoFit/>
          </a:bodyPr>
          <a:lstStyle/>
          <a:p>
            <a:r>
              <a:rPr lang="en-US" sz="10666" dirty="0">
                <a:solidFill>
                  <a:prstClr val="white"/>
                </a:solidFill>
                <a:latin typeface="Helvetica Regular" charset="0"/>
                <a:cs typeface="Helvetica Regular" charset="0"/>
              </a:rPr>
              <a:t>[</a:t>
            </a:r>
          </a:p>
        </p:txBody>
      </p:sp>
      <p:sp>
        <p:nvSpPr>
          <p:cNvPr id="11" name="Rectangle 10"/>
          <p:cNvSpPr/>
          <p:nvPr/>
        </p:nvSpPr>
        <p:spPr>
          <a:xfrm flipH="1">
            <a:off x="11100451" y="4852648"/>
            <a:ext cx="968763" cy="1733680"/>
          </a:xfrm>
          <a:prstGeom prst="rect">
            <a:avLst/>
          </a:prstGeom>
        </p:spPr>
        <p:txBody>
          <a:bodyPr wrap="square">
            <a:spAutoFit/>
          </a:bodyPr>
          <a:lstStyle/>
          <a:p>
            <a:r>
              <a:rPr lang="en-US" sz="10666" dirty="0">
                <a:solidFill>
                  <a:prstClr val="white"/>
                </a:solidFill>
                <a:latin typeface="Helvetica Regular" charset="0"/>
                <a:cs typeface="Helvetica Regular" charset="0"/>
              </a:rPr>
              <a:t>]</a:t>
            </a:r>
          </a:p>
        </p:txBody>
      </p:sp>
      <p:sp>
        <p:nvSpPr>
          <p:cNvPr id="8" name="TextBox 7"/>
          <p:cNvSpPr txBox="1"/>
          <p:nvPr/>
        </p:nvSpPr>
        <p:spPr>
          <a:xfrm>
            <a:off x="13855" y="4990332"/>
            <a:ext cx="12069155" cy="1692771"/>
          </a:xfrm>
          <a:prstGeom prst="rect">
            <a:avLst/>
          </a:prstGeom>
          <a:noFill/>
        </p:spPr>
        <p:txBody>
          <a:bodyPr wrap="square" rtlCol="0">
            <a:spAutoFit/>
          </a:bodyPr>
          <a:lstStyle/>
          <a:p>
            <a:pPr algn="ctr"/>
            <a:r>
              <a:rPr lang="en-US" sz="6000" dirty="0" smtClean="0">
                <a:solidFill>
                  <a:prstClr val="white"/>
                </a:solidFill>
                <a:latin typeface="Pathway Gothic One" charset="0"/>
                <a:ea typeface="Pathway Gothic One" charset="0"/>
                <a:cs typeface="Pathway Gothic One" charset="0"/>
              </a:rPr>
              <a:t>B2B SOLUTIONS</a:t>
            </a:r>
          </a:p>
          <a:p>
            <a:pPr algn="ctr"/>
            <a:r>
              <a:rPr lang="en-US" sz="4000" dirty="0" smtClean="0">
                <a:solidFill>
                  <a:prstClr val="white"/>
                </a:solidFill>
                <a:latin typeface="Pathway Gothic One" charset="0"/>
                <a:ea typeface="Pathway Gothic One" charset="0"/>
                <a:cs typeface="Pathway Gothic One" charset="0"/>
              </a:rPr>
              <a:t>MARKETING &amp; THE SHOPPING ANNUITY</a:t>
            </a:r>
            <a:endParaRPr lang="en-US" sz="4000" dirty="0">
              <a:solidFill>
                <a:prstClr val="white"/>
              </a:solidFill>
              <a:latin typeface="Pathway Gothic One" charset="0"/>
              <a:ea typeface="Pathway Gothic One" charset="0"/>
              <a:cs typeface="Pathway Gothic One" charset="0"/>
            </a:endParaRPr>
          </a:p>
        </p:txBody>
      </p:sp>
    </p:spTree>
    <p:extLst>
      <p:ext uri="{BB962C8B-B14F-4D97-AF65-F5344CB8AC3E}">
        <p14:creationId xmlns:p14="http://schemas.microsoft.com/office/powerpoint/2010/main" val="1921286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70042" y="1660631"/>
            <a:ext cx="3783724" cy="3773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b="1" dirty="0">
              <a:solidFill>
                <a:prstClr val="white"/>
              </a:solidFill>
              <a:latin typeface="微軟正黑體" panose="020B0604030504040204" pitchFamily="34" charset="-120"/>
              <a:ea typeface="微軟正黑體" panose="020B0604030504040204" pitchFamily="34" charset="-120"/>
            </a:endParaRPr>
          </a:p>
        </p:txBody>
      </p:sp>
      <p:sp>
        <p:nvSpPr>
          <p:cNvPr id="6" name="Rectangle 5"/>
          <p:cNvSpPr/>
          <p:nvPr/>
        </p:nvSpPr>
        <p:spPr>
          <a:xfrm>
            <a:off x="4232225" y="1660631"/>
            <a:ext cx="3783724" cy="3773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b="1" dirty="0">
              <a:solidFill>
                <a:prstClr val="white"/>
              </a:solidFill>
              <a:latin typeface="微軟正黑體" panose="020B0604030504040204" pitchFamily="34" charset="-120"/>
              <a:ea typeface="微軟正黑體" panose="020B0604030504040204" pitchFamily="34" charset="-120"/>
            </a:endParaRPr>
          </a:p>
        </p:txBody>
      </p:sp>
      <p:sp>
        <p:nvSpPr>
          <p:cNvPr id="14" name="Rectangle 13"/>
          <p:cNvSpPr/>
          <p:nvPr/>
        </p:nvSpPr>
        <p:spPr>
          <a:xfrm>
            <a:off x="4176110" y="783788"/>
            <a:ext cx="3783724" cy="502766"/>
          </a:xfrm>
          <a:prstGeom prst="rect">
            <a:avLst/>
          </a:prstGeom>
        </p:spPr>
        <p:txBody>
          <a:bodyPr wrap="square">
            <a:spAutoFit/>
          </a:bodyPr>
          <a:lstStyle/>
          <a:p>
            <a:pPr algn="ctr" defTabSz="609585"/>
            <a:r>
              <a:rPr lang="x-none" sz="2667" b="1" dirty="0">
                <a:solidFill>
                  <a:srgbClr val="FFFFFF"/>
                </a:solidFill>
                <a:latin typeface="微軟正黑體" panose="020B0604030504040204" pitchFamily="34" charset="-120"/>
                <a:ea typeface="微軟正黑體" panose="020B0604030504040204" pitchFamily="34" charset="-120"/>
              </a:rPr>
              <a:t>社群媒體</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1091" y="0"/>
            <a:ext cx="4090969" cy="6858000"/>
          </a:xfrm>
          <a:prstGeom prst="rect">
            <a:avLst/>
          </a:prstGeom>
        </p:spPr>
      </p:pic>
      <p:sp>
        <p:nvSpPr>
          <p:cNvPr id="3" name="TextBox 2"/>
          <p:cNvSpPr txBox="1"/>
          <p:nvPr/>
        </p:nvSpPr>
        <p:spPr>
          <a:xfrm>
            <a:off x="233142" y="783906"/>
            <a:ext cx="7548283" cy="1200329"/>
          </a:xfrm>
          <a:prstGeom prst="rect">
            <a:avLst/>
          </a:prstGeom>
          <a:noFill/>
        </p:spPr>
        <p:txBody>
          <a:bodyPr wrap="square" rtlCol="0">
            <a:spAutoFit/>
          </a:bodyPr>
          <a:lstStyle/>
          <a:p>
            <a:pPr defTabSz="609585"/>
            <a:r>
              <a:rPr lang="en-US" sz="2400" b="1" dirty="0" smtClean="0">
                <a:solidFill>
                  <a:srgbClr val="00B0F0"/>
                </a:solidFill>
                <a:latin typeface="微軟正黑體" panose="020B0604030504040204" pitchFamily="34" charset="-120"/>
                <a:ea typeface="微軟正黑體" panose="020B0604030504040204" pitchFamily="34" charset="-120"/>
              </a:rPr>
              <a:t>Social Media</a:t>
            </a:r>
            <a:endParaRPr lang="x-none" sz="2400" b="1" dirty="0">
              <a:solidFill>
                <a:srgbClr val="00B0F0"/>
              </a:solidFill>
              <a:latin typeface="微軟正黑體" panose="020B0604030504040204" pitchFamily="34" charset="-120"/>
              <a:ea typeface="微軟正黑體" panose="020B0604030504040204" pitchFamily="34" charset="-120"/>
            </a:endParaRPr>
          </a:p>
          <a:p>
            <a:pPr defTabSz="609585"/>
            <a:r>
              <a:rPr lang="en-US" sz="2400" b="1" dirty="0" smtClean="0">
                <a:solidFill>
                  <a:srgbClr val="000000"/>
                </a:solidFill>
                <a:latin typeface="微軟正黑體" panose="020B0604030504040204" pitchFamily="34" charset="-120"/>
                <a:ea typeface="微軟正黑體" panose="020B0604030504040204" pitchFamily="34" charset="-120"/>
              </a:rPr>
              <a:t>Social media </a:t>
            </a:r>
            <a:r>
              <a:rPr lang="en-US" sz="2400" b="1" dirty="0">
                <a:solidFill>
                  <a:srgbClr val="000000"/>
                </a:solidFill>
                <a:latin typeface="微軟正黑體" panose="020B0604030504040204" pitchFamily="34" charset="-120"/>
                <a:ea typeface="微軟正黑體" panose="020B0604030504040204" pitchFamily="34" charset="-120"/>
              </a:rPr>
              <a:t>management, network reputation management, advanced Facebook ads</a:t>
            </a:r>
            <a:endParaRPr lang="en" sz="2400" b="1" dirty="0">
              <a:solidFill>
                <a:prstClr val="black"/>
              </a:solidFill>
              <a:latin typeface="微軟正黑體" panose="020B0604030504040204" pitchFamily="34" charset="-120"/>
              <a:ea typeface="微軟正黑體" panose="020B0604030504040204" pitchFamily="34" charset="-120"/>
            </a:endParaRPr>
          </a:p>
        </p:txBody>
      </p:sp>
      <p:sp>
        <p:nvSpPr>
          <p:cNvPr id="24" name="TextBox 23"/>
          <p:cNvSpPr txBox="1"/>
          <p:nvPr/>
        </p:nvSpPr>
        <p:spPr>
          <a:xfrm>
            <a:off x="219846" y="2381298"/>
            <a:ext cx="7548283" cy="1569660"/>
          </a:xfrm>
          <a:prstGeom prst="rect">
            <a:avLst/>
          </a:prstGeom>
          <a:noFill/>
        </p:spPr>
        <p:txBody>
          <a:bodyPr wrap="square" rtlCol="0">
            <a:spAutoFit/>
          </a:bodyPr>
          <a:lstStyle/>
          <a:p>
            <a:pPr defTabSz="609585"/>
            <a:r>
              <a:rPr lang="en-US" sz="2400" b="1" dirty="0" smtClean="0">
                <a:solidFill>
                  <a:srgbClr val="00B0F0"/>
                </a:solidFill>
                <a:latin typeface="微軟正黑體" panose="020B0604030504040204" pitchFamily="34" charset="-120"/>
                <a:ea typeface="微軟正黑體" panose="020B0604030504040204" pitchFamily="34" charset="-120"/>
              </a:rPr>
              <a:t>Digital Marketing</a:t>
            </a:r>
            <a:endParaRPr lang="x-none" sz="2400" b="1" dirty="0">
              <a:solidFill>
                <a:srgbClr val="00B0F0"/>
              </a:solidFill>
              <a:latin typeface="微軟正黑體" panose="020B0604030504040204" pitchFamily="34" charset="-120"/>
              <a:ea typeface="微軟正黑體" panose="020B0604030504040204" pitchFamily="34" charset="-120"/>
            </a:endParaRPr>
          </a:p>
          <a:p>
            <a:pPr defTabSz="609585"/>
            <a:r>
              <a:rPr lang="en-US" sz="2400" b="1" dirty="0">
                <a:solidFill>
                  <a:srgbClr val="000000"/>
                </a:solidFill>
                <a:latin typeface="微軟正黑體" panose="020B0604030504040204" pitchFamily="34" charset="-120"/>
                <a:ea typeface="微軟正黑體" panose="020B0604030504040204" pitchFamily="34" charset="-120"/>
              </a:rPr>
              <a:t>Local search engine optimization, regional search engine optimization, GOOGLE advertising, content writing, Wordpress.org</a:t>
            </a:r>
            <a:endParaRPr lang="x-none" sz="2400" b="1" dirty="0">
              <a:solidFill>
                <a:srgbClr val="000000"/>
              </a:solidFill>
              <a:latin typeface="微軟正黑體" panose="020B0604030504040204" pitchFamily="34" charset="-120"/>
              <a:ea typeface="微軟正黑體" panose="020B0604030504040204" pitchFamily="34" charset="-120"/>
            </a:endParaRPr>
          </a:p>
        </p:txBody>
      </p:sp>
      <p:sp>
        <p:nvSpPr>
          <p:cNvPr id="25" name="TextBox 24"/>
          <p:cNvSpPr txBox="1"/>
          <p:nvPr/>
        </p:nvSpPr>
        <p:spPr>
          <a:xfrm>
            <a:off x="219788" y="4401303"/>
            <a:ext cx="7740046" cy="2308324"/>
          </a:xfrm>
          <a:prstGeom prst="rect">
            <a:avLst/>
          </a:prstGeom>
          <a:noFill/>
        </p:spPr>
        <p:txBody>
          <a:bodyPr wrap="square" rtlCol="0">
            <a:spAutoFit/>
          </a:bodyPr>
          <a:lstStyle/>
          <a:p>
            <a:pPr defTabSz="609585"/>
            <a:r>
              <a:rPr lang="en-US" sz="2400" b="1" dirty="0" smtClean="0">
                <a:solidFill>
                  <a:srgbClr val="00B0F0"/>
                </a:solidFill>
                <a:latin typeface="微軟正黑體" panose="020B0604030504040204" pitchFamily="34" charset="-120"/>
                <a:ea typeface="微軟正黑體" panose="020B0604030504040204" pitchFamily="34" charset="-120"/>
              </a:rPr>
              <a:t>Website Management</a:t>
            </a:r>
            <a:endParaRPr lang="x-none" sz="2400" b="1" dirty="0">
              <a:solidFill>
                <a:srgbClr val="00B0F0"/>
              </a:solidFill>
              <a:latin typeface="微軟正黑體" panose="020B0604030504040204" pitchFamily="34" charset="-120"/>
              <a:ea typeface="微軟正黑體" panose="020B0604030504040204" pitchFamily="34" charset="-120"/>
            </a:endParaRPr>
          </a:p>
          <a:p>
            <a:pPr defTabSz="609585"/>
            <a:r>
              <a:rPr lang="en-US" sz="2400" b="1" dirty="0">
                <a:solidFill>
                  <a:srgbClr val="000000"/>
                </a:solidFill>
                <a:latin typeface="微軟正黑體" panose="020B0604030504040204" pitchFamily="34" charset="-120"/>
                <a:ea typeface="微軟正黑體" panose="020B0604030504040204" pitchFamily="34" charset="-120"/>
              </a:rPr>
              <a:t>Monthly management package for basic members</a:t>
            </a:r>
          </a:p>
          <a:p>
            <a:pPr defTabSz="609585"/>
            <a:r>
              <a:rPr lang="en-US" sz="2400" b="1" dirty="0">
                <a:solidFill>
                  <a:srgbClr val="000000"/>
                </a:solidFill>
                <a:latin typeface="微軟正黑體" panose="020B0604030504040204" pitchFamily="34" charset="-120"/>
                <a:ea typeface="微軟正黑體" panose="020B0604030504040204" pitchFamily="34" charset="-120"/>
              </a:rPr>
              <a:t>Monthly maintenance and management package for regular members</a:t>
            </a:r>
          </a:p>
          <a:p>
            <a:pPr defTabSz="609585"/>
            <a:r>
              <a:rPr lang="en-US" sz="2400" b="1" dirty="0">
                <a:solidFill>
                  <a:srgbClr val="000000"/>
                </a:solidFill>
                <a:latin typeface="微軟正黑體" panose="020B0604030504040204" pitchFamily="34" charset="-120"/>
                <a:ea typeface="微軟正黑體" panose="020B0604030504040204" pitchFamily="34" charset="-120"/>
              </a:rPr>
              <a:t>Monthly maintenance and management package for administrator</a:t>
            </a:r>
            <a:endParaRPr lang="x-none" sz="2400" b="1"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09753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26_Office Theme">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0_Office Theme">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3207</TotalTime>
  <Words>2150</Words>
  <Application>Microsoft Office PowerPoint</Application>
  <PresentationFormat>Custom</PresentationFormat>
  <Paragraphs>328</Paragraphs>
  <Slides>30</Slides>
  <Notes>24</Notes>
  <HiddenSlides>0</HiddenSlides>
  <MMClips>0</MMClips>
  <ScaleCrop>false</ScaleCrop>
  <HeadingPairs>
    <vt:vector size="4" baseType="variant">
      <vt:variant>
        <vt:lpstr>Theme</vt:lpstr>
      </vt:variant>
      <vt:variant>
        <vt:i4>14</vt:i4>
      </vt:variant>
      <vt:variant>
        <vt:lpstr>Slide Titles</vt:lpstr>
      </vt:variant>
      <vt:variant>
        <vt:i4>30</vt:i4>
      </vt:variant>
    </vt:vector>
  </HeadingPairs>
  <TitlesOfParts>
    <vt:vector size="44" baseType="lpstr">
      <vt:lpstr>Custom Design</vt:lpstr>
      <vt:lpstr>1_Custom Design</vt:lpstr>
      <vt:lpstr>4_Office Theme</vt:lpstr>
      <vt:lpstr>13_Office Theme</vt:lpstr>
      <vt:lpstr>16_Office Theme</vt:lpstr>
      <vt:lpstr>17_Office Theme</vt:lpstr>
      <vt:lpstr>18_Office Theme</vt:lpstr>
      <vt:lpstr>19_Office Theme</vt:lpstr>
      <vt:lpstr>20_Office Theme</vt:lpstr>
      <vt:lpstr>24_Office Theme</vt:lpstr>
      <vt:lpstr>21_Office Theme</vt:lpstr>
      <vt:lpstr>25_Office Theme</vt:lpstr>
      <vt:lpstr>26_Office Theme</vt:lpstr>
      <vt:lpstr>29_Office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to become  a WebCenter Owner</vt:lpstr>
      <vt:lpstr>Nov-Dec,2017 WebCenter Training</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Chung</dc:creator>
  <cp:lastModifiedBy>Chelsie Lee</cp:lastModifiedBy>
  <cp:revision>101</cp:revision>
  <cp:lastPrinted>2017-10-27T10:31:25Z</cp:lastPrinted>
  <dcterms:created xsi:type="dcterms:W3CDTF">2017-10-23T09:29:36Z</dcterms:created>
  <dcterms:modified xsi:type="dcterms:W3CDTF">2017-11-07T10:46:42Z</dcterms:modified>
</cp:coreProperties>
</file>